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20"/>
  </p:notesMasterIdLst>
  <p:handoutMasterIdLst>
    <p:handoutMasterId r:id="rId21"/>
  </p:handoutMasterIdLst>
  <p:sldIdLst>
    <p:sldId id="256" r:id="rId2"/>
    <p:sldId id="258" r:id="rId3"/>
    <p:sldId id="269" r:id="rId4"/>
    <p:sldId id="263" r:id="rId5"/>
    <p:sldId id="259" r:id="rId6"/>
    <p:sldId id="261" r:id="rId7"/>
    <p:sldId id="264" r:id="rId8"/>
    <p:sldId id="265" r:id="rId9"/>
    <p:sldId id="267" r:id="rId10"/>
    <p:sldId id="271" r:id="rId11"/>
    <p:sldId id="262" r:id="rId12"/>
    <p:sldId id="260" r:id="rId13"/>
    <p:sldId id="272" r:id="rId14"/>
    <p:sldId id="266" r:id="rId15"/>
    <p:sldId id="273" r:id="rId16"/>
    <p:sldId id="274" r:id="rId17"/>
    <p:sldId id="268" r:id="rId18"/>
    <p:sldId id="257"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025" autoAdjust="0"/>
  </p:normalViewPr>
  <p:slideViewPr>
    <p:cSldViewPr snapToGrid="0">
      <p:cViewPr varScale="1">
        <p:scale>
          <a:sx n="65" d="100"/>
          <a:sy n="65" d="100"/>
        </p:scale>
        <p:origin x="150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B598DF-5463-4EE5-A865-734A30D9F9B7}" type="doc">
      <dgm:prSet loTypeId="urn:microsoft.com/office/officeart/2005/8/layout/hProcess9" loCatId="process" qsTypeId="urn:microsoft.com/office/officeart/2005/8/quickstyle/3d1" qsCatId="3D" csTypeId="urn:microsoft.com/office/officeart/2005/8/colors/accent1_2" csCatId="accent1" phldr="1"/>
      <dgm:spPr/>
      <dgm:t>
        <a:bodyPr/>
        <a:lstStyle/>
        <a:p>
          <a:endParaRPr lang="en-GB"/>
        </a:p>
      </dgm:t>
    </dgm:pt>
    <dgm:pt modelId="{EA1BE1D7-EB10-4DFF-9504-E946F6F9D6D8}">
      <dgm:prSet custT="1"/>
      <dgm:spPr>
        <a:solidFill>
          <a:schemeClr val="accent3">
            <a:lumMod val="75000"/>
          </a:schemeClr>
        </a:solidFill>
        <a:ln>
          <a:solidFill>
            <a:schemeClr val="tx1"/>
          </a:solidFill>
        </a:ln>
      </dgm:spPr>
      <dgm:t>
        <a:bodyPr/>
        <a:lstStyle/>
        <a:p>
          <a:r>
            <a:rPr lang="en-US" sz="1800" dirty="0"/>
            <a:t>Clear Design</a:t>
          </a:r>
          <a:endParaRPr lang="en-GB" sz="1800" dirty="0"/>
        </a:p>
      </dgm:t>
    </dgm:pt>
    <dgm:pt modelId="{B0FAE741-C7D1-4E8E-A9C3-B4CFF397C578}" type="parTrans" cxnId="{73F170F5-7594-443E-851C-FABA1B19C9DE}">
      <dgm:prSet/>
      <dgm:spPr/>
      <dgm:t>
        <a:bodyPr/>
        <a:lstStyle/>
        <a:p>
          <a:endParaRPr lang="en-GB"/>
        </a:p>
      </dgm:t>
    </dgm:pt>
    <dgm:pt modelId="{91BF4954-31A1-4409-9712-58F6B3F87308}" type="sibTrans" cxnId="{73F170F5-7594-443E-851C-FABA1B19C9DE}">
      <dgm:prSet/>
      <dgm:spPr/>
      <dgm:t>
        <a:bodyPr/>
        <a:lstStyle/>
        <a:p>
          <a:endParaRPr lang="en-GB"/>
        </a:p>
      </dgm:t>
    </dgm:pt>
    <dgm:pt modelId="{851AAB09-9912-4661-BCE3-9BF915AB8DEA}">
      <dgm:prSet custT="1"/>
      <dgm:spPr>
        <a:solidFill>
          <a:schemeClr val="accent3">
            <a:lumMod val="75000"/>
          </a:schemeClr>
        </a:solidFill>
        <a:ln>
          <a:solidFill>
            <a:schemeClr val="tx1"/>
          </a:solidFill>
        </a:ln>
      </dgm:spPr>
      <dgm:t>
        <a:bodyPr/>
        <a:lstStyle/>
        <a:p>
          <a:r>
            <a:rPr lang="en-US" sz="1400" dirty="0"/>
            <a:t>Intuitive Interface</a:t>
          </a:r>
          <a:endParaRPr lang="en-GB" sz="1400" dirty="0"/>
        </a:p>
      </dgm:t>
    </dgm:pt>
    <dgm:pt modelId="{4CAD0FA9-BE4C-45CF-AB0C-F5ECA6AF32CD}" type="parTrans" cxnId="{F7382D69-0EE0-4718-98EC-E40DB9496F13}">
      <dgm:prSet/>
      <dgm:spPr/>
      <dgm:t>
        <a:bodyPr/>
        <a:lstStyle/>
        <a:p>
          <a:endParaRPr lang="en-GB"/>
        </a:p>
      </dgm:t>
    </dgm:pt>
    <dgm:pt modelId="{0DCD8790-8EC4-4AB7-9DE5-98A3512D06CE}" type="sibTrans" cxnId="{F7382D69-0EE0-4718-98EC-E40DB9496F13}">
      <dgm:prSet/>
      <dgm:spPr/>
      <dgm:t>
        <a:bodyPr/>
        <a:lstStyle/>
        <a:p>
          <a:endParaRPr lang="en-GB"/>
        </a:p>
      </dgm:t>
    </dgm:pt>
    <dgm:pt modelId="{310400AC-E0F1-4D07-9A6F-C1C61AADBB9C}">
      <dgm:prSet custT="1"/>
      <dgm:spPr>
        <a:solidFill>
          <a:schemeClr val="accent3">
            <a:lumMod val="75000"/>
          </a:schemeClr>
        </a:solidFill>
        <a:ln>
          <a:solidFill>
            <a:schemeClr val="tx1"/>
          </a:solidFill>
        </a:ln>
      </dgm:spPr>
      <dgm:t>
        <a:bodyPr/>
        <a:lstStyle/>
        <a:p>
          <a:r>
            <a:rPr lang="en-US" sz="1600" dirty="0"/>
            <a:t>E- </a:t>
          </a:r>
        </a:p>
        <a:p>
          <a:r>
            <a:rPr lang="en-US" sz="1600" dirty="0"/>
            <a:t>Basket</a:t>
          </a:r>
          <a:endParaRPr lang="en-GB" sz="1600" dirty="0"/>
        </a:p>
      </dgm:t>
    </dgm:pt>
    <dgm:pt modelId="{CEBCAFDA-B502-42B3-9778-A0F45BBE0BA0}" type="parTrans" cxnId="{94DC208A-34FD-453E-BA9B-E371373AD58A}">
      <dgm:prSet/>
      <dgm:spPr/>
      <dgm:t>
        <a:bodyPr/>
        <a:lstStyle/>
        <a:p>
          <a:endParaRPr lang="en-GB"/>
        </a:p>
      </dgm:t>
    </dgm:pt>
    <dgm:pt modelId="{2531AF04-A1E2-4765-8BCC-07B615017542}" type="sibTrans" cxnId="{94DC208A-34FD-453E-BA9B-E371373AD58A}">
      <dgm:prSet/>
      <dgm:spPr/>
      <dgm:t>
        <a:bodyPr/>
        <a:lstStyle/>
        <a:p>
          <a:endParaRPr lang="en-GB"/>
        </a:p>
      </dgm:t>
    </dgm:pt>
    <dgm:pt modelId="{5EBAFF0B-3CE6-44E0-9AFC-6C9EECBB5D09}">
      <dgm:prSet custT="1"/>
      <dgm:spPr>
        <a:solidFill>
          <a:schemeClr val="accent3">
            <a:lumMod val="75000"/>
          </a:schemeClr>
        </a:solidFill>
        <a:ln>
          <a:solidFill>
            <a:schemeClr val="tx1"/>
          </a:solidFill>
        </a:ln>
      </dgm:spPr>
      <dgm:t>
        <a:bodyPr/>
        <a:lstStyle/>
        <a:p>
          <a:r>
            <a:rPr lang="en-US" sz="1400" dirty="0"/>
            <a:t>Cards and other payment options</a:t>
          </a:r>
          <a:endParaRPr lang="en-GB" sz="1400" dirty="0"/>
        </a:p>
      </dgm:t>
    </dgm:pt>
    <dgm:pt modelId="{C9281041-E809-47C4-A62B-139724B4B6AE}" type="parTrans" cxnId="{B25FF5B5-3868-4E0A-BF44-D8C7B4D50B5B}">
      <dgm:prSet/>
      <dgm:spPr/>
      <dgm:t>
        <a:bodyPr/>
        <a:lstStyle/>
        <a:p>
          <a:endParaRPr lang="en-GB"/>
        </a:p>
      </dgm:t>
    </dgm:pt>
    <dgm:pt modelId="{77912154-3D3A-460B-BA8F-58FDA2467DA1}" type="sibTrans" cxnId="{B25FF5B5-3868-4E0A-BF44-D8C7B4D50B5B}">
      <dgm:prSet/>
      <dgm:spPr/>
      <dgm:t>
        <a:bodyPr/>
        <a:lstStyle/>
        <a:p>
          <a:endParaRPr lang="en-GB"/>
        </a:p>
      </dgm:t>
    </dgm:pt>
    <dgm:pt modelId="{72F60066-B396-48A5-AE17-B17CE16F3242}">
      <dgm:prSet custT="1"/>
      <dgm:spPr>
        <a:solidFill>
          <a:schemeClr val="accent3">
            <a:lumMod val="75000"/>
          </a:schemeClr>
        </a:solidFill>
        <a:ln>
          <a:solidFill>
            <a:schemeClr val="tx1"/>
          </a:solidFill>
        </a:ln>
      </dgm:spPr>
      <dgm:t>
        <a:bodyPr/>
        <a:lstStyle/>
        <a:p>
          <a:r>
            <a:rPr lang="en-US" sz="1800" dirty="0"/>
            <a:t>Login </a:t>
          </a:r>
        </a:p>
        <a:p>
          <a:r>
            <a:rPr lang="en-US" sz="1800" dirty="0"/>
            <a:t>And </a:t>
          </a:r>
        </a:p>
        <a:p>
          <a:r>
            <a:rPr lang="en-GB" sz="1800" dirty="0"/>
            <a:t>Registration</a:t>
          </a:r>
        </a:p>
      </dgm:t>
    </dgm:pt>
    <dgm:pt modelId="{E0BD3AC0-290D-4172-90CD-51C8D7C5FBE0}" type="parTrans" cxnId="{E71C959D-563A-4775-93AD-F2AF6E5B0E9A}">
      <dgm:prSet/>
      <dgm:spPr/>
      <dgm:t>
        <a:bodyPr/>
        <a:lstStyle/>
        <a:p>
          <a:endParaRPr lang="en-GB"/>
        </a:p>
      </dgm:t>
    </dgm:pt>
    <dgm:pt modelId="{5C2ACEC6-4330-4D4A-97DC-2619782FCE6D}" type="sibTrans" cxnId="{E71C959D-563A-4775-93AD-F2AF6E5B0E9A}">
      <dgm:prSet/>
      <dgm:spPr/>
      <dgm:t>
        <a:bodyPr/>
        <a:lstStyle/>
        <a:p>
          <a:endParaRPr lang="en-GB"/>
        </a:p>
      </dgm:t>
    </dgm:pt>
    <dgm:pt modelId="{416ABBAE-23D4-4A84-AD80-7475C5AF705B}">
      <dgm:prSet custT="1"/>
      <dgm:spPr>
        <a:solidFill>
          <a:schemeClr val="accent3">
            <a:lumMod val="75000"/>
          </a:schemeClr>
        </a:solidFill>
        <a:ln>
          <a:solidFill>
            <a:schemeClr val="tx1"/>
          </a:solidFill>
        </a:ln>
      </dgm:spPr>
      <dgm:t>
        <a:bodyPr/>
        <a:lstStyle/>
        <a:p>
          <a:r>
            <a:rPr lang="en-US" sz="2000" dirty="0"/>
            <a:t>User Page </a:t>
          </a:r>
          <a:endParaRPr lang="en-GB" sz="2000" dirty="0"/>
        </a:p>
      </dgm:t>
    </dgm:pt>
    <dgm:pt modelId="{D36627BC-F993-4824-9656-31F6D4237092}" type="parTrans" cxnId="{CFD60D60-1A2D-4150-A3F2-886AF35B8CE1}">
      <dgm:prSet/>
      <dgm:spPr/>
      <dgm:t>
        <a:bodyPr/>
        <a:lstStyle/>
        <a:p>
          <a:endParaRPr lang="en-GB"/>
        </a:p>
      </dgm:t>
    </dgm:pt>
    <dgm:pt modelId="{04D46837-18A1-4D01-88D7-EBF21A63B79B}" type="sibTrans" cxnId="{CFD60D60-1A2D-4150-A3F2-886AF35B8CE1}">
      <dgm:prSet/>
      <dgm:spPr/>
      <dgm:t>
        <a:bodyPr/>
        <a:lstStyle/>
        <a:p>
          <a:endParaRPr lang="en-GB"/>
        </a:p>
      </dgm:t>
    </dgm:pt>
    <dgm:pt modelId="{99C9A514-F727-4DB2-B845-AD1D709D1D15}">
      <dgm:prSet custT="1"/>
      <dgm:spPr>
        <a:solidFill>
          <a:schemeClr val="accent3">
            <a:lumMod val="75000"/>
          </a:schemeClr>
        </a:solidFill>
        <a:ln>
          <a:solidFill>
            <a:schemeClr val="tx1"/>
          </a:solidFill>
        </a:ln>
      </dgm:spPr>
      <dgm:t>
        <a:bodyPr/>
        <a:lstStyle/>
        <a:p>
          <a:r>
            <a:rPr lang="en-US" sz="1400" dirty="0"/>
            <a:t>Order management</a:t>
          </a:r>
          <a:endParaRPr lang="en-GB" sz="1400" dirty="0"/>
        </a:p>
      </dgm:t>
    </dgm:pt>
    <dgm:pt modelId="{2D5E397A-AB37-40FD-A88A-A70521367EE0}" type="parTrans" cxnId="{591EBF9A-6ADB-4DC4-974E-3F4221344553}">
      <dgm:prSet/>
      <dgm:spPr/>
      <dgm:t>
        <a:bodyPr/>
        <a:lstStyle/>
        <a:p>
          <a:endParaRPr lang="en-GB"/>
        </a:p>
      </dgm:t>
    </dgm:pt>
    <dgm:pt modelId="{3F97CD29-7A1B-488C-A656-EE1411BC2D20}" type="sibTrans" cxnId="{591EBF9A-6ADB-4DC4-974E-3F4221344553}">
      <dgm:prSet/>
      <dgm:spPr/>
      <dgm:t>
        <a:bodyPr/>
        <a:lstStyle/>
        <a:p>
          <a:endParaRPr lang="en-GB"/>
        </a:p>
      </dgm:t>
    </dgm:pt>
    <dgm:pt modelId="{B69CE0EF-63C6-4BF4-B1DF-E75367CFE215}">
      <dgm:prSet custT="1"/>
      <dgm:spPr>
        <a:solidFill>
          <a:schemeClr val="accent3">
            <a:lumMod val="75000"/>
          </a:schemeClr>
        </a:solidFill>
        <a:ln>
          <a:solidFill>
            <a:schemeClr val="tx1"/>
          </a:solidFill>
        </a:ln>
      </dgm:spPr>
      <dgm:t>
        <a:bodyPr/>
        <a:lstStyle/>
        <a:p>
          <a:r>
            <a:rPr lang="en-US" sz="1600" dirty="0"/>
            <a:t>Report's gene</a:t>
          </a:r>
        </a:p>
        <a:p>
          <a:r>
            <a:rPr lang="en-US" sz="1600" dirty="0"/>
            <a:t>ration</a:t>
          </a:r>
          <a:endParaRPr lang="en-GB" sz="1600" dirty="0"/>
        </a:p>
      </dgm:t>
    </dgm:pt>
    <dgm:pt modelId="{1E646AA3-119B-42F8-880A-D0984E009EFD}" type="parTrans" cxnId="{6E2937C4-99D8-4CB9-8352-EB3E97DC0A73}">
      <dgm:prSet/>
      <dgm:spPr/>
      <dgm:t>
        <a:bodyPr/>
        <a:lstStyle/>
        <a:p>
          <a:endParaRPr lang="en-GB"/>
        </a:p>
      </dgm:t>
    </dgm:pt>
    <dgm:pt modelId="{7A931238-2741-460E-8260-00F325146899}" type="sibTrans" cxnId="{6E2937C4-99D8-4CB9-8352-EB3E97DC0A73}">
      <dgm:prSet/>
      <dgm:spPr/>
      <dgm:t>
        <a:bodyPr/>
        <a:lstStyle/>
        <a:p>
          <a:endParaRPr lang="en-GB"/>
        </a:p>
      </dgm:t>
    </dgm:pt>
    <dgm:pt modelId="{B217E293-73B0-4ABD-91CE-8E84806BF98E}">
      <dgm:prSet custT="1"/>
      <dgm:spPr>
        <a:solidFill>
          <a:schemeClr val="accent3">
            <a:lumMod val="75000"/>
          </a:schemeClr>
        </a:solidFill>
        <a:ln>
          <a:solidFill>
            <a:schemeClr val="tx1"/>
          </a:solidFill>
        </a:ln>
      </dgm:spPr>
      <dgm:t>
        <a:bodyPr/>
        <a:lstStyle/>
        <a:p>
          <a:r>
            <a:rPr lang="en-US" sz="1600" dirty="0"/>
            <a:t>Clear Image and description of the items</a:t>
          </a:r>
          <a:endParaRPr lang="en-GB" sz="1600" dirty="0"/>
        </a:p>
      </dgm:t>
    </dgm:pt>
    <dgm:pt modelId="{D62DD05F-DBDD-4FDD-9013-FBAE042055E4}" type="parTrans" cxnId="{05B94D40-810D-4211-85D2-0284CD0A9EBC}">
      <dgm:prSet/>
      <dgm:spPr/>
      <dgm:t>
        <a:bodyPr/>
        <a:lstStyle/>
        <a:p>
          <a:endParaRPr lang="en-GB"/>
        </a:p>
      </dgm:t>
    </dgm:pt>
    <dgm:pt modelId="{1D990BCD-C124-4D53-A9F0-1C0F299C62C6}" type="sibTrans" cxnId="{05B94D40-810D-4211-85D2-0284CD0A9EBC}">
      <dgm:prSet/>
      <dgm:spPr/>
      <dgm:t>
        <a:bodyPr/>
        <a:lstStyle/>
        <a:p>
          <a:endParaRPr lang="en-GB"/>
        </a:p>
      </dgm:t>
    </dgm:pt>
    <dgm:pt modelId="{FB1D27C6-3182-446E-A991-4BEAC8EE4D2A}">
      <dgm:prSet custT="1"/>
      <dgm:spPr>
        <a:solidFill>
          <a:schemeClr val="accent3">
            <a:lumMod val="75000"/>
          </a:schemeClr>
        </a:solidFill>
        <a:ln>
          <a:solidFill>
            <a:schemeClr val="tx1"/>
          </a:solidFill>
        </a:ln>
      </dgm:spPr>
      <dgm:t>
        <a:bodyPr/>
        <a:lstStyle/>
        <a:p>
          <a:r>
            <a:rPr lang="en-US" sz="1400" dirty="0"/>
            <a:t>Automatic supplies order</a:t>
          </a:r>
          <a:endParaRPr lang="en-GB" sz="1400" dirty="0"/>
        </a:p>
      </dgm:t>
    </dgm:pt>
    <dgm:pt modelId="{EC82F26C-02B6-4788-B1E2-728CB33BC793}" type="parTrans" cxnId="{5846F5D6-8ABF-4544-BAFA-15DC886C6DF3}">
      <dgm:prSet/>
      <dgm:spPr/>
      <dgm:t>
        <a:bodyPr/>
        <a:lstStyle/>
        <a:p>
          <a:endParaRPr lang="en-GB"/>
        </a:p>
      </dgm:t>
    </dgm:pt>
    <dgm:pt modelId="{32EA12C6-9C4E-4759-ACA7-DEEF4FF0020B}" type="sibTrans" cxnId="{5846F5D6-8ABF-4544-BAFA-15DC886C6DF3}">
      <dgm:prSet/>
      <dgm:spPr/>
      <dgm:t>
        <a:bodyPr/>
        <a:lstStyle/>
        <a:p>
          <a:endParaRPr lang="en-GB"/>
        </a:p>
      </dgm:t>
    </dgm:pt>
    <dgm:pt modelId="{6D9F8D8A-F540-4615-BA0E-C54E5EEBB529}">
      <dgm:prSet custT="1"/>
      <dgm:spPr>
        <a:solidFill>
          <a:schemeClr val="accent3">
            <a:lumMod val="75000"/>
          </a:schemeClr>
        </a:solidFill>
        <a:ln>
          <a:solidFill>
            <a:schemeClr val="tx1"/>
          </a:solidFill>
        </a:ln>
      </dgm:spPr>
      <dgm:t>
        <a:bodyPr/>
        <a:lstStyle/>
        <a:p>
          <a:r>
            <a:rPr lang="en-US" sz="1400" dirty="0"/>
            <a:t>Sales tracking </a:t>
          </a:r>
          <a:endParaRPr lang="en-GB" sz="1400" dirty="0"/>
        </a:p>
      </dgm:t>
    </dgm:pt>
    <dgm:pt modelId="{070E155F-ADB1-4649-9D45-64E0DFAF18EA}" type="parTrans" cxnId="{7440F0D7-1271-4D97-A4F4-C388FE8C85E0}">
      <dgm:prSet/>
      <dgm:spPr/>
      <dgm:t>
        <a:bodyPr/>
        <a:lstStyle/>
        <a:p>
          <a:endParaRPr lang="en-GB"/>
        </a:p>
      </dgm:t>
    </dgm:pt>
    <dgm:pt modelId="{EDB90606-B373-4D8F-B182-607F6F9A19E8}" type="sibTrans" cxnId="{7440F0D7-1271-4D97-A4F4-C388FE8C85E0}">
      <dgm:prSet/>
      <dgm:spPr/>
      <dgm:t>
        <a:bodyPr/>
        <a:lstStyle/>
        <a:p>
          <a:endParaRPr lang="en-GB"/>
        </a:p>
      </dgm:t>
    </dgm:pt>
    <dgm:pt modelId="{74EBE233-2AAC-4758-BC9C-476926600D06}" type="pres">
      <dgm:prSet presAssocID="{3DB598DF-5463-4EE5-A865-734A30D9F9B7}" presName="CompostProcess" presStyleCnt="0">
        <dgm:presLayoutVars>
          <dgm:dir/>
          <dgm:resizeHandles val="exact"/>
        </dgm:presLayoutVars>
      </dgm:prSet>
      <dgm:spPr/>
    </dgm:pt>
    <dgm:pt modelId="{1D6539B8-08D0-48FE-9FED-3C1BD974F744}" type="pres">
      <dgm:prSet presAssocID="{3DB598DF-5463-4EE5-A865-734A30D9F9B7}" presName="arrow" presStyleLbl="bgShp" presStyleIdx="0" presStyleCnt="1"/>
      <dgm:spPr/>
    </dgm:pt>
    <dgm:pt modelId="{C5ACB27C-3BEC-455B-B2D0-90746C5A5E9C}" type="pres">
      <dgm:prSet presAssocID="{3DB598DF-5463-4EE5-A865-734A30D9F9B7}" presName="linearProcess" presStyleCnt="0"/>
      <dgm:spPr/>
    </dgm:pt>
    <dgm:pt modelId="{A1DC7B50-79C9-48A7-9475-78FC2F521D07}" type="pres">
      <dgm:prSet presAssocID="{EA1BE1D7-EB10-4DFF-9504-E946F6F9D6D8}" presName="textNode" presStyleLbl="node1" presStyleIdx="0" presStyleCnt="11">
        <dgm:presLayoutVars>
          <dgm:bulletEnabled val="1"/>
        </dgm:presLayoutVars>
      </dgm:prSet>
      <dgm:spPr/>
    </dgm:pt>
    <dgm:pt modelId="{7B53FF59-3FFE-4976-8280-C993011C0CCD}" type="pres">
      <dgm:prSet presAssocID="{91BF4954-31A1-4409-9712-58F6B3F87308}" presName="sibTrans" presStyleCnt="0"/>
      <dgm:spPr/>
    </dgm:pt>
    <dgm:pt modelId="{A67BC97F-573E-4DE7-9EFC-46BE396991AB}" type="pres">
      <dgm:prSet presAssocID="{851AAB09-9912-4661-BCE3-9BF915AB8DEA}" presName="textNode" presStyleLbl="node1" presStyleIdx="1" presStyleCnt="11">
        <dgm:presLayoutVars>
          <dgm:bulletEnabled val="1"/>
        </dgm:presLayoutVars>
      </dgm:prSet>
      <dgm:spPr/>
    </dgm:pt>
    <dgm:pt modelId="{E9FCC2DF-5FCD-4995-A3AE-D0696919A2BC}" type="pres">
      <dgm:prSet presAssocID="{0DCD8790-8EC4-4AB7-9DE5-98A3512D06CE}" presName="sibTrans" presStyleCnt="0"/>
      <dgm:spPr/>
    </dgm:pt>
    <dgm:pt modelId="{12D17673-893D-4D7D-889B-C8073AE214A9}" type="pres">
      <dgm:prSet presAssocID="{310400AC-E0F1-4D07-9A6F-C1C61AADBB9C}" presName="textNode" presStyleLbl="node1" presStyleIdx="2" presStyleCnt="11">
        <dgm:presLayoutVars>
          <dgm:bulletEnabled val="1"/>
        </dgm:presLayoutVars>
      </dgm:prSet>
      <dgm:spPr/>
    </dgm:pt>
    <dgm:pt modelId="{6B7D42E9-51B5-4478-822C-140F93837656}" type="pres">
      <dgm:prSet presAssocID="{2531AF04-A1E2-4765-8BCC-07B615017542}" presName="sibTrans" presStyleCnt="0"/>
      <dgm:spPr/>
    </dgm:pt>
    <dgm:pt modelId="{67891C99-E12A-4FAB-8274-286DADF26BA5}" type="pres">
      <dgm:prSet presAssocID="{5EBAFF0B-3CE6-44E0-9AFC-6C9EECBB5D09}" presName="textNode" presStyleLbl="node1" presStyleIdx="3" presStyleCnt="11">
        <dgm:presLayoutVars>
          <dgm:bulletEnabled val="1"/>
        </dgm:presLayoutVars>
      </dgm:prSet>
      <dgm:spPr/>
    </dgm:pt>
    <dgm:pt modelId="{03D41B4E-7F22-4DD7-B183-1BC1916C58E4}" type="pres">
      <dgm:prSet presAssocID="{77912154-3D3A-460B-BA8F-58FDA2467DA1}" presName="sibTrans" presStyleCnt="0"/>
      <dgm:spPr/>
    </dgm:pt>
    <dgm:pt modelId="{80722067-E7ED-4EE5-AF63-BC3B3C79AEA4}" type="pres">
      <dgm:prSet presAssocID="{72F60066-B396-48A5-AE17-B17CE16F3242}" presName="textNode" presStyleLbl="node1" presStyleIdx="4" presStyleCnt="11">
        <dgm:presLayoutVars>
          <dgm:bulletEnabled val="1"/>
        </dgm:presLayoutVars>
      </dgm:prSet>
      <dgm:spPr/>
    </dgm:pt>
    <dgm:pt modelId="{8CB1BFFF-9B59-4693-9B6A-694A52931697}" type="pres">
      <dgm:prSet presAssocID="{5C2ACEC6-4330-4D4A-97DC-2619782FCE6D}" presName="sibTrans" presStyleCnt="0"/>
      <dgm:spPr/>
    </dgm:pt>
    <dgm:pt modelId="{C23128AD-2A68-47DF-BF76-1B92BB7B26AE}" type="pres">
      <dgm:prSet presAssocID="{416ABBAE-23D4-4A84-AD80-7475C5AF705B}" presName="textNode" presStyleLbl="node1" presStyleIdx="5" presStyleCnt="11">
        <dgm:presLayoutVars>
          <dgm:bulletEnabled val="1"/>
        </dgm:presLayoutVars>
      </dgm:prSet>
      <dgm:spPr/>
    </dgm:pt>
    <dgm:pt modelId="{F1D1444D-D896-4651-9322-BE9827A6FDB3}" type="pres">
      <dgm:prSet presAssocID="{04D46837-18A1-4D01-88D7-EBF21A63B79B}" presName="sibTrans" presStyleCnt="0"/>
      <dgm:spPr/>
    </dgm:pt>
    <dgm:pt modelId="{C0DCD9E4-3827-4B7C-B050-2B871F11BA30}" type="pres">
      <dgm:prSet presAssocID="{99C9A514-F727-4DB2-B845-AD1D709D1D15}" presName="textNode" presStyleLbl="node1" presStyleIdx="6" presStyleCnt="11">
        <dgm:presLayoutVars>
          <dgm:bulletEnabled val="1"/>
        </dgm:presLayoutVars>
      </dgm:prSet>
      <dgm:spPr/>
    </dgm:pt>
    <dgm:pt modelId="{B4A1FC75-416D-45E9-A50E-248D725085D1}" type="pres">
      <dgm:prSet presAssocID="{3F97CD29-7A1B-488C-A656-EE1411BC2D20}" presName="sibTrans" presStyleCnt="0"/>
      <dgm:spPr/>
    </dgm:pt>
    <dgm:pt modelId="{5A08CBDB-10FC-40C9-BFE3-A98D5DDF3ED5}" type="pres">
      <dgm:prSet presAssocID="{B69CE0EF-63C6-4BF4-B1DF-E75367CFE215}" presName="textNode" presStyleLbl="node1" presStyleIdx="7" presStyleCnt="11">
        <dgm:presLayoutVars>
          <dgm:bulletEnabled val="1"/>
        </dgm:presLayoutVars>
      </dgm:prSet>
      <dgm:spPr/>
    </dgm:pt>
    <dgm:pt modelId="{0146702F-D8FD-4384-B5C0-5EA91371896D}" type="pres">
      <dgm:prSet presAssocID="{7A931238-2741-460E-8260-00F325146899}" presName="sibTrans" presStyleCnt="0"/>
      <dgm:spPr/>
    </dgm:pt>
    <dgm:pt modelId="{E66A52C8-3CE7-498E-93D2-616C22C29C89}" type="pres">
      <dgm:prSet presAssocID="{B217E293-73B0-4ABD-91CE-8E84806BF98E}" presName="textNode" presStyleLbl="node1" presStyleIdx="8" presStyleCnt="11">
        <dgm:presLayoutVars>
          <dgm:bulletEnabled val="1"/>
        </dgm:presLayoutVars>
      </dgm:prSet>
      <dgm:spPr/>
    </dgm:pt>
    <dgm:pt modelId="{1A811CBA-F8B8-47FA-A027-40E536725CA0}" type="pres">
      <dgm:prSet presAssocID="{1D990BCD-C124-4D53-A9F0-1C0F299C62C6}" presName="sibTrans" presStyleCnt="0"/>
      <dgm:spPr/>
    </dgm:pt>
    <dgm:pt modelId="{5494DAB6-EB25-42B4-B534-5BFA456B6A64}" type="pres">
      <dgm:prSet presAssocID="{FB1D27C6-3182-446E-A991-4BEAC8EE4D2A}" presName="textNode" presStyleLbl="node1" presStyleIdx="9" presStyleCnt="11">
        <dgm:presLayoutVars>
          <dgm:bulletEnabled val="1"/>
        </dgm:presLayoutVars>
      </dgm:prSet>
      <dgm:spPr/>
    </dgm:pt>
    <dgm:pt modelId="{2DF941D1-15C4-4531-B4D8-139F06DD19C3}" type="pres">
      <dgm:prSet presAssocID="{32EA12C6-9C4E-4759-ACA7-DEEF4FF0020B}" presName="sibTrans" presStyleCnt="0"/>
      <dgm:spPr/>
    </dgm:pt>
    <dgm:pt modelId="{6F4E9C98-D6EF-4DB5-B317-A6E1AC343EBD}" type="pres">
      <dgm:prSet presAssocID="{6D9F8D8A-F540-4615-BA0E-C54E5EEBB529}" presName="textNode" presStyleLbl="node1" presStyleIdx="10" presStyleCnt="11">
        <dgm:presLayoutVars>
          <dgm:bulletEnabled val="1"/>
        </dgm:presLayoutVars>
      </dgm:prSet>
      <dgm:spPr/>
    </dgm:pt>
  </dgm:ptLst>
  <dgm:cxnLst>
    <dgm:cxn modelId="{87FBC202-CBF0-4530-9D71-AE2C634DA2D1}" type="presOf" srcId="{B69CE0EF-63C6-4BF4-B1DF-E75367CFE215}" destId="{5A08CBDB-10FC-40C9-BFE3-A98D5DDF3ED5}" srcOrd="0" destOrd="0" presId="urn:microsoft.com/office/officeart/2005/8/layout/hProcess9"/>
    <dgm:cxn modelId="{8ECA9006-6DD9-4656-9683-6D7F25B4C1C5}" type="presOf" srcId="{3DB598DF-5463-4EE5-A865-734A30D9F9B7}" destId="{74EBE233-2AAC-4758-BC9C-476926600D06}" srcOrd="0" destOrd="0" presId="urn:microsoft.com/office/officeart/2005/8/layout/hProcess9"/>
    <dgm:cxn modelId="{F85B1220-03B8-4C4D-8EED-FCA519717713}" type="presOf" srcId="{851AAB09-9912-4661-BCE3-9BF915AB8DEA}" destId="{A67BC97F-573E-4DE7-9EFC-46BE396991AB}" srcOrd="0" destOrd="0" presId="urn:microsoft.com/office/officeart/2005/8/layout/hProcess9"/>
    <dgm:cxn modelId="{1E9BD13D-2951-41A5-95D9-D9DB152CAD9E}" type="presOf" srcId="{99C9A514-F727-4DB2-B845-AD1D709D1D15}" destId="{C0DCD9E4-3827-4B7C-B050-2B871F11BA30}" srcOrd="0" destOrd="0" presId="urn:microsoft.com/office/officeart/2005/8/layout/hProcess9"/>
    <dgm:cxn modelId="{05B94D40-810D-4211-85D2-0284CD0A9EBC}" srcId="{3DB598DF-5463-4EE5-A865-734A30D9F9B7}" destId="{B217E293-73B0-4ABD-91CE-8E84806BF98E}" srcOrd="8" destOrd="0" parTransId="{D62DD05F-DBDD-4FDD-9013-FBAE042055E4}" sibTransId="{1D990BCD-C124-4D53-A9F0-1C0F299C62C6}"/>
    <dgm:cxn modelId="{CFD60D60-1A2D-4150-A3F2-886AF35B8CE1}" srcId="{3DB598DF-5463-4EE5-A865-734A30D9F9B7}" destId="{416ABBAE-23D4-4A84-AD80-7475C5AF705B}" srcOrd="5" destOrd="0" parTransId="{D36627BC-F993-4824-9656-31F6D4237092}" sibTransId="{04D46837-18A1-4D01-88D7-EBF21A63B79B}"/>
    <dgm:cxn modelId="{64385548-98E8-41A2-800A-31F3799D34C7}" type="presOf" srcId="{B217E293-73B0-4ABD-91CE-8E84806BF98E}" destId="{E66A52C8-3CE7-498E-93D2-616C22C29C89}" srcOrd="0" destOrd="0" presId="urn:microsoft.com/office/officeart/2005/8/layout/hProcess9"/>
    <dgm:cxn modelId="{F7382D69-0EE0-4718-98EC-E40DB9496F13}" srcId="{3DB598DF-5463-4EE5-A865-734A30D9F9B7}" destId="{851AAB09-9912-4661-BCE3-9BF915AB8DEA}" srcOrd="1" destOrd="0" parTransId="{4CAD0FA9-BE4C-45CF-AB0C-F5ECA6AF32CD}" sibTransId="{0DCD8790-8EC4-4AB7-9DE5-98A3512D06CE}"/>
    <dgm:cxn modelId="{AEBB5A4D-8312-415F-854F-A8101D5E44CA}" type="presOf" srcId="{6D9F8D8A-F540-4615-BA0E-C54E5EEBB529}" destId="{6F4E9C98-D6EF-4DB5-B317-A6E1AC343EBD}" srcOrd="0" destOrd="0" presId="urn:microsoft.com/office/officeart/2005/8/layout/hProcess9"/>
    <dgm:cxn modelId="{94DC208A-34FD-453E-BA9B-E371373AD58A}" srcId="{3DB598DF-5463-4EE5-A865-734A30D9F9B7}" destId="{310400AC-E0F1-4D07-9A6F-C1C61AADBB9C}" srcOrd="2" destOrd="0" parTransId="{CEBCAFDA-B502-42B3-9778-A0F45BBE0BA0}" sibTransId="{2531AF04-A1E2-4765-8BCC-07B615017542}"/>
    <dgm:cxn modelId="{591EBF9A-6ADB-4DC4-974E-3F4221344553}" srcId="{3DB598DF-5463-4EE5-A865-734A30D9F9B7}" destId="{99C9A514-F727-4DB2-B845-AD1D709D1D15}" srcOrd="6" destOrd="0" parTransId="{2D5E397A-AB37-40FD-A88A-A70521367EE0}" sibTransId="{3F97CD29-7A1B-488C-A656-EE1411BC2D20}"/>
    <dgm:cxn modelId="{E71C959D-563A-4775-93AD-F2AF6E5B0E9A}" srcId="{3DB598DF-5463-4EE5-A865-734A30D9F9B7}" destId="{72F60066-B396-48A5-AE17-B17CE16F3242}" srcOrd="4" destOrd="0" parTransId="{E0BD3AC0-290D-4172-90CD-51C8D7C5FBE0}" sibTransId="{5C2ACEC6-4330-4D4A-97DC-2619782FCE6D}"/>
    <dgm:cxn modelId="{48C430A7-81B8-4500-9791-0B31CFED536A}" type="presOf" srcId="{310400AC-E0F1-4D07-9A6F-C1C61AADBB9C}" destId="{12D17673-893D-4D7D-889B-C8073AE214A9}" srcOrd="0" destOrd="0" presId="urn:microsoft.com/office/officeart/2005/8/layout/hProcess9"/>
    <dgm:cxn modelId="{B25FF5B5-3868-4E0A-BF44-D8C7B4D50B5B}" srcId="{3DB598DF-5463-4EE5-A865-734A30D9F9B7}" destId="{5EBAFF0B-3CE6-44E0-9AFC-6C9EECBB5D09}" srcOrd="3" destOrd="0" parTransId="{C9281041-E809-47C4-A62B-139724B4B6AE}" sibTransId="{77912154-3D3A-460B-BA8F-58FDA2467DA1}"/>
    <dgm:cxn modelId="{B4A81DBA-AE19-43FE-983B-A43327951D6A}" type="presOf" srcId="{416ABBAE-23D4-4A84-AD80-7475C5AF705B}" destId="{C23128AD-2A68-47DF-BF76-1B92BB7B26AE}" srcOrd="0" destOrd="0" presId="urn:microsoft.com/office/officeart/2005/8/layout/hProcess9"/>
    <dgm:cxn modelId="{9E10AFBE-ADAF-42E8-8B42-01BCC2C0690D}" type="presOf" srcId="{EA1BE1D7-EB10-4DFF-9504-E946F6F9D6D8}" destId="{A1DC7B50-79C9-48A7-9475-78FC2F521D07}" srcOrd="0" destOrd="0" presId="urn:microsoft.com/office/officeart/2005/8/layout/hProcess9"/>
    <dgm:cxn modelId="{6E2937C4-99D8-4CB9-8352-EB3E97DC0A73}" srcId="{3DB598DF-5463-4EE5-A865-734A30D9F9B7}" destId="{B69CE0EF-63C6-4BF4-B1DF-E75367CFE215}" srcOrd="7" destOrd="0" parTransId="{1E646AA3-119B-42F8-880A-D0984E009EFD}" sibTransId="{7A931238-2741-460E-8260-00F325146899}"/>
    <dgm:cxn modelId="{5846F5D6-8ABF-4544-BAFA-15DC886C6DF3}" srcId="{3DB598DF-5463-4EE5-A865-734A30D9F9B7}" destId="{FB1D27C6-3182-446E-A991-4BEAC8EE4D2A}" srcOrd="9" destOrd="0" parTransId="{EC82F26C-02B6-4788-B1E2-728CB33BC793}" sibTransId="{32EA12C6-9C4E-4759-ACA7-DEEF4FF0020B}"/>
    <dgm:cxn modelId="{7440F0D7-1271-4D97-A4F4-C388FE8C85E0}" srcId="{3DB598DF-5463-4EE5-A865-734A30D9F9B7}" destId="{6D9F8D8A-F540-4615-BA0E-C54E5EEBB529}" srcOrd="10" destOrd="0" parTransId="{070E155F-ADB1-4649-9D45-64E0DFAF18EA}" sibTransId="{EDB90606-B373-4D8F-B182-607F6F9A19E8}"/>
    <dgm:cxn modelId="{FFD2DDDA-D0B2-4E83-9CB9-7B00C8740681}" type="presOf" srcId="{FB1D27C6-3182-446E-A991-4BEAC8EE4D2A}" destId="{5494DAB6-EB25-42B4-B534-5BFA456B6A64}" srcOrd="0" destOrd="0" presId="urn:microsoft.com/office/officeart/2005/8/layout/hProcess9"/>
    <dgm:cxn modelId="{D9F215DF-9AD2-4405-8090-E58B35C63C3B}" type="presOf" srcId="{5EBAFF0B-3CE6-44E0-9AFC-6C9EECBB5D09}" destId="{67891C99-E12A-4FAB-8274-286DADF26BA5}" srcOrd="0" destOrd="0" presId="urn:microsoft.com/office/officeart/2005/8/layout/hProcess9"/>
    <dgm:cxn modelId="{2D029BDF-6763-4F14-9D4B-4CF74A373E4C}" type="presOf" srcId="{72F60066-B396-48A5-AE17-B17CE16F3242}" destId="{80722067-E7ED-4EE5-AF63-BC3B3C79AEA4}" srcOrd="0" destOrd="0" presId="urn:microsoft.com/office/officeart/2005/8/layout/hProcess9"/>
    <dgm:cxn modelId="{73F170F5-7594-443E-851C-FABA1B19C9DE}" srcId="{3DB598DF-5463-4EE5-A865-734A30D9F9B7}" destId="{EA1BE1D7-EB10-4DFF-9504-E946F6F9D6D8}" srcOrd="0" destOrd="0" parTransId="{B0FAE741-C7D1-4E8E-A9C3-B4CFF397C578}" sibTransId="{91BF4954-31A1-4409-9712-58F6B3F87308}"/>
    <dgm:cxn modelId="{FBBEAB26-8D4A-4A80-A417-E7AD4446FF05}" type="presParOf" srcId="{74EBE233-2AAC-4758-BC9C-476926600D06}" destId="{1D6539B8-08D0-48FE-9FED-3C1BD974F744}" srcOrd="0" destOrd="0" presId="urn:microsoft.com/office/officeart/2005/8/layout/hProcess9"/>
    <dgm:cxn modelId="{E1F066D5-F032-4F2E-BD37-29912768F1E8}" type="presParOf" srcId="{74EBE233-2AAC-4758-BC9C-476926600D06}" destId="{C5ACB27C-3BEC-455B-B2D0-90746C5A5E9C}" srcOrd="1" destOrd="0" presId="urn:microsoft.com/office/officeart/2005/8/layout/hProcess9"/>
    <dgm:cxn modelId="{42116933-63E9-4E00-A321-EDCFC6E47C4E}" type="presParOf" srcId="{C5ACB27C-3BEC-455B-B2D0-90746C5A5E9C}" destId="{A1DC7B50-79C9-48A7-9475-78FC2F521D07}" srcOrd="0" destOrd="0" presId="urn:microsoft.com/office/officeart/2005/8/layout/hProcess9"/>
    <dgm:cxn modelId="{1E132BB6-6265-403E-A3D0-EFC84C93C5F8}" type="presParOf" srcId="{C5ACB27C-3BEC-455B-B2D0-90746C5A5E9C}" destId="{7B53FF59-3FFE-4976-8280-C993011C0CCD}" srcOrd="1" destOrd="0" presId="urn:microsoft.com/office/officeart/2005/8/layout/hProcess9"/>
    <dgm:cxn modelId="{365DAEB2-4C7E-4281-88AD-137BFB9174B8}" type="presParOf" srcId="{C5ACB27C-3BEC-455B-B2D0-90746C5A5E9C}" destId="{A67BC97F-573E-4DE7-9EFC-46BE396991AB}" srcOrd="2" destOrd="0" presId="urn:microsoft.com/office/officeart/2005/8/layout/hProcess9"/>
    <dgm:cxn modelId="{0E36C29B-A0FA-4FAA-8A65-08A5630E4F25}" type="presParOf" srcId="{C5ACB27C-3BEC-455B-B2D0-90746C5A5E9C}" destId="{E9FCC2DF-5FCD-4995-A3AE-D0696919A2BC}" srcOrd="3" destOrd="0" presId="urn:microsoft.com/office/officeart/2005/8/layout/hProcess9"/>
    <dgm:cxn modelId="{740D38D8-5E63-4A47-9915-35C25B5D5766}" type="presParOf" srcId="{C5ACB27C-3BEC-455B-B2D0-90746C5A5E9C}" destId="{12D17673-893D-4D7D-889B-C8073AE214A9}" srcOrd="4" destOrd="0" presId="urn:microsoft.com/office/officeart/2005/8/layout/hProcess9"/>
    <dgm:cxn modelId="{1F0D2D1D-2AF2-4EB6-AF22-C5CA60EC96A0}" type="presParOf" srcId="{C5ACB27C-3BEC-455B-B2D0-90746C5A5E9C}" destId="{6B7D42E9-51B5-4478-822C-140F93837656}" srcOrd="5" destOrd="0" presId="urn:microsoft.com/office/officeart/2005/8/layout/hProcess9"/>
    <dgm:cxn modelId="{B9318CFE-08B9-44D1-810C-95986CC0AFC3}" type="presParOf" srcId="{C5ACB27C-3BEC-455B-B2D0-90746C5A5E9C}" destId="{67891C99-E12A-4FAB-8274-286DADF26BA5}" srcOrd="6" destOrd="0" presId="urn:microsoft.com/office/officeart/2005/8/layout/hProcess9"/>
    <dgm:cxn modelId="{83029B19-4CDA-45EE-9F50-7F527D1E67C6}" type="presParOf" srcId="{C5ACB27C-3BEC-455B-B2D0-90746C5A5E9C}" destId="{03D41B4E-7F22-4DD7-B183-1BC1916C58E4}" srcOrd="7" destOrd="0" presId="urn:microsoft.com/office/officeart/2005/8/layout/hProcess9"/>
    <dgm:cxn modelId="{87C6FA0D-F35D-4773-BDA2-DDFAF525DB76}" type="presParOf" srcId="{C5ACB27C-3BEC-455B-B2D0-90746C5A5E9C}" destId="{80722067-E7ED-4EE5-AF63-BC3B3C79AEA4}" srcOrd="8" destOrd="0" presId="urn:microsoft.com/office/officeart/2005/8/layout/hProcess9"/>
    <dgm:cxn modelId="{CE090DAA-A906-42AA-9014-F9F5365DC2FF}" type="presParOf" srcId="{C5ACB27C-3BEC-455B-B2D0-90746C5A5E9C}" destId="{8CB1BFFF-9B59-4693-9B6A-694A52931697}" srcOrd="9" destOrd="0" presId="urn:microsoft.com/office/officeart/2005/8/layout/hProcess9"/>
    <dgm:cxn modelId="{53BB91B7-FE2A-439A-8279-AB35DA6ECCAB}" type="presParOf" srcId="{C5ACB27C-3BEC-455B-B2D0-90746C5A5E9C}" destId="{C23128AD-2A68-47DF-BF76-1B92BB7B26AE}" srcOrd="10" destOrd="0" presId="urn:microsoft.com/office/officeart/2005/8/layout/hProcess9"/>
    <dgm:cxn modelId="{457CBD73-A9D8-4649-B94F-262F1D7E8393}" type="presParOf" srcId="{C5ACB27C-3BEC-455B-B2D0-90746C5A5E9C}" destId="{F1D1444D-D896-4651-9322-BE9827A6FDB3}" srcOrd="11" destOrd="0" presId="urn:microsoft.com/office/officeart/2005/8/layout/hProcess9"/>
    <dgm:cxn modelId="{561C7A71-8D06-46AD-833C-1E587CA0F52F}" type="presParOf" srcId="{C5ACB27C-3BEC-455B-B2D0-90746C5A5E9C}" destId="{C0DCD9E4-3827-4B7C-B050-2B871F11BA30}" srcOrd="12" destOrd="0" presId="urn:microsoft.com/office/officeart/2005/8/layout/hProcess9"/>
    <dgm:cxn modelId="{32FD12F5-A9A1-4EA7-BD82-D5688F9C4428}" type="presParOf" srcId="{C5ACB27C-3BEC-455B-B2D0-90746C5A5E9C}" destId="{B4A1FC75-416D-45E9-A50E-248D725085D1}" srcOrd="13" destOrd="0" presId="urn:microsoft.com/office/officeart/2005/8/layout/hProcess9"/>
    <dgm:cxn modelId="{FB73D64E-BEF7-4604-95BD-6CCDEF56B78E}" type="presParOf" srcId="{C5ACB27C-3BEC-455B-B2D0-90746C5A5E9C}" destId="{5A08CBDB-10FC-40C9-BFE3-A98D5DDF3ED5}" srcOrd="14" destOrd="0" presId="urn:microsoft.com/office/officeart/2005/8/layout/hProcess9"/>
    <dgm:cxn modelId="{4CDD4EB2-7F33-4D48-A6BA-5963B2A0FE37}" type="presParOf" srcId="{C5ACB27C-3BEC-455B-B2D0-90746C5A5E9C}" destId="{0146702F-D8FD-4384-B5C0-5EA91371896D}" srcOrd="15" destOrd="0" presId="urn:microsoft.com/office/officeart/2005/8/layout/hProcess9"/>
    <dgm:cxn modelId="{EE37B505-570C-4342-BE12-36FC38257F93}" type="presParOf" srcId="{C5ACB27C-3BEC-455B-B2D0-90746C5A5E9C}" destId="{E66A52C8-3CE7-498E-93D2-616C22C29C89}" srcOrd="16" destOrd="0" presId="urn:microsoft.com/office/officeart/2005/8/layout/hProcess9"/>
    <dgm:cxn modelId="{24129C55-F00B-416D-83D8-E24322303335}" type="presParOf" srcId="{C5ACB27C-3BEC-455B-B2D0-90746C5A5E9C}" destId="{1A811CBA-F8B8-47FA-A027-40E536725CA0}" srcOrd="17" destOrd="0" presId="urn:microsoft.com/office/officeart/2005/8/layout/hProcess9"/>
    <dgm:cxn modelId="{59E1F969-C4CE-41E5-B104-2B4B32392155}" type="presParOf" srcId="{C5ACB27C-3BEC-455B-B2D0-90746C5A5E9C}" destId="{5494DAB6-EB25-42B4-B534-5BFA456B6A64}" srcOrd="18" destOrd="0" presId="urn:microsoft.com/office/officeart/2005/8/layout/hProcess9"/>
    <dgm:cxn modelId="{09D783C1-ADFD-42E3-B43C-1C70A20484C9}" type="presParOf" srcId="{C5ACB27C-3BEC-455B-B2D0-90746C5A5E9C}" destId="{2DF941D1-15C4-4531-B4D8-139F06DD19C3}" srcOrd="19" destOrd="0" presId="urn:microsoft.com/office/officeart/2005/8/layout/hProcess9"/>
    <dgm:cxn modelId="{256FF3BA-7A3A-48A9-BAF8-A7FFCFEB3A05}" type="presParOf" srcId="{C5ACB27C-3BEC-455B-B2D0-90746C5A5E9C}" destId="{6F4E9C98-D6EF-4DB5-B317-A6E1AC343EBD}" srcOrd="20"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DB7A27-3E0E-450F-BE82-0E03085014D1}" type="doc">
      <dgm:prSet loTypeId="urn:microsoft.com/office/officeart/2005/8/layout/radial3" loCatId="cycle" qsTypeId="urn:microsoft.com/office/officeart/2005/8/quickstyle/simple1" qsCatId="simple" csTypeId="urn:microsoft.com/office/officeart/2005/8/colors/accent1_2" csCatId="accent1" phldr="1"/>
      <dgm:spPr/>
      <dgm:t>
        <a:bodyPr/>
        <a:lstStyle/>
        <a:p>
          <a:endParaRPr lang="en-GB"/>
        </a:p>
      </dgm:t>
    </dgm:pt>
    <dgm:pt modelId="{5CF68B48-476B-428D-B1CE-12E94B81EC09}">
      <dgm:prSet phldrT="[Text]"/>
      <dgm:spPr/>
      <dgm:t>
        <a:bodyPr/>
        <a:lstStyle/>
        <a:p>
          <a:r>
            <a:rPr lang="en-GB" dirty="0"/>
            <a:t>Team Project</a:t>
          </a:r>
        </a:p>
      </dgm:t>
    </dgm:pt>
    <dgm:pt modelId="{2126B656-ABA1-4179-AA88-2E66D5911B0B}" type="parTrans" cxnId="{D28157BE-0CCA-4FCD-8E20-FA115CE8F994}">
      <dgm:prSet/>
      <dgm:spPr/>
      <dgm:t>
        <a:bodyPr/>
        <a:lstStyle/>
        <a:p>
          <a:endParaRPr lang="en-GB"/>
        </a:p>
      </dgm:t>
    </dgm:pt>
    <dgm:pt modelId="{6BB89380-CD55-43A6-B123-B9D5AB99F5BA}" type="sibTrans" cxnId="{D28157BE-0CCA-4FCD-8E20-FA115CE8F994}">
      <dgm:prSet/>
      <dgm:spPr/>
      <dgm:t>
        <a:bodyPr/>
        <a:lstStyle/>
        <a:p>
          <a:endParaRPr lang="en-GB"/>
        </a:p>
      </dgm:t>
    </dgm:pt>
    <dgm:pt modelId="{AE07CF8D-B31A-49B0-A5F6-4FF73C6A1548}">
      <dgm:prSet phldrT="[Text]">
        <dgm:style>
          <a:lnRef idx="3">
            <a:schemeClr val="lt1"/>
          </a:lnRef>
          <a:fillRef idx="1">
            <a:schemeClr val="accent3"/>
          </a:fillRef>
          <a:effectRef idx="1">
            <a:schemeClr val="accent3"/>
          </a:effectRef>
          <a:fontRef idx="minor">
            <a:schemeClr val="lt1"/>
          </a:fontRef>
        </dgm:style>
      </dgm:prSet>
      <dgm:spPr>
        <a:ln/>
      </dgm:spPr>
      <dgm:t>
        <a:bodyPr/>
        <a:lstStyle/>
        <a:p>
          <a:pPr algn="ctr"/>
          <a:r>
            <a:rPr lang="en-GB" dirty="0"/>
            <a:t>Dominic</a:t>
          </a:r>
        </a:p>
      </dgm:t>
    </dgm:pt>
    <dgm:pt modelId="{E29CAC02-B6BD-45A1-B179-62042B67D178}" type="parTrans" cxnId="{245BACA1-C115-4330-AF1D-EC613D70D4EC}">
      <dgm:prSet/>
      <dgm:spPr/>
      <dgm:t>
        <a:bodyPr/>
        <a:lstStyle/>
        <a:p>
          <a:endParaRPr lang="en-GB"/>
        </a:p>
      </dgm:t>
    </dgm:pt>
    <dgm:pt modelId="{1112B4CE-2983-42C2-9C0D-70FDD800F9EF}" type="sibTrans" cxnId="{245BACA1-C115-4330-AF1D-EC613D70D4EC}">
      <dgm:prSet/>
      <dgm:spPr/>
      <dgm:t>
        <a:bodyPr/>
        <a:lstStyle/>
        <a:p>
          <a:endParaRPr lang="en-GB"/>
        </a:p>
      </dgm:t>
    </dgm:pt>
    <dgm:pt modelId="{98DB982A-FCE4-4B73-8B51-EE764F20031E}">
      <dgm:prSet phldrT="[Text]">
        <dgm:style>
          <a:lnRef idx="3">
            <a:schemeClr val="lt1"/>
          </a:lnRef>
          <a:fillRef idx="1">
            <a:schemeClr val="accent1"/>
          </a:fillRef>
          <a:effectRef idx="1">
            <a:schemeClr val="accent1"/>
          </a:effectRef>
          <a:fontRef idx="minor">
            <a:schemeClr val="lt1"/>
          </a:fontRef>
        </dgm:style>
      </dgm:prSet>
      <dgm:spPr>
        <a:ln/>
      </dgm:spPr>
      <dgm:t>
        <a:bodyPr/>
        <a:lstStyle/>
        <a:p>
          <a:pPr algn="ctr"/>
          <a:r>
            <a:rPr lang="en-GB" dirty="0"/>
            <a:t>Md Tanvir</a:t>
          </a:r>
        </a:p>
      </dgm:t>
    </dgm:pt>
    <dgm:pt modelId="{1B97AF15-A493-4F15-9255-1182C4428AD2}" type="parTrans" cxnId="{6F0AABAC-7CD0-40F9-9963-15405A04B294}">
      <dgm:prSet/>
      <dgm:spPr/>
      <dgm:t>
        <a:bodyPr/>
        <a:lstStyle/>
        <a:p>
          <a:endParaRPr lang="en-GB"/>
        </a:p>
      </dgm:t>
    </dgm:pt>
    <dgm:pt modelId="{8506F080-49FB-496A-AB5A-295D2013D8EE}" type="sibTrans" cxnId="{6F0AABAC-7CD0-40F9-9963-15405A04B294}">
      <dgm:prSet/>
      <dgm:spPr/>
      <dgm:t>
        <a:bodyPr/>
        <a:lstStyle/>
        <a:p>
          <a:endParaRPr lang="en-GB"/>
        </a:p>
      </dgm:t>
    </dgm:pt>
    <dgm:pt modelId="{A35736E3-F613-4BC5-8C3F-2630688CF5C9}">
      <dgm:prSet phldrT="[Text]">
        <dgm:style>
          <a:lnRef idx="3">
            <a:schemeClr val="lt1"/>
          </a:lnRef>
          <a:fillRef idx="1">
            <a:schemeClr val="accent6"/>
          </a:fillRef>
          <a:effectRef idx="1">
            <a:schemeClr val="accent6"/>
          </a:effectRef>
          <a:fontRef idx="minor">
            <a:schemeClr val="lt1"/>
          </a:fontRef>
        </dgm:style>
      </dgm:prSet>
      <dgm:spPr>
        <a:ln/>
      </dgm:spPr>
      <dgm:t>
        <a:bodyPr/>
        <a:lstStyle/>
        <a:p>
          <a:pPr algn="ctr"/>
          <a:r>
            <a:rPr lang="en-GB" dirty="0"/>
            <a:t>Taha</a:t>
          </a:r>
        </a:p>
      </dgm:t>
    </dgm:pt>
    <dgm:pt modelId="{E8F9DAF3-AF07-406F-ABBB-1D1963F747C8}" type="parTrans" cxnId="{A59B28A4-49E6-4B70-9D3F-7DA1EF2ADC36}">
      <dgm:prSet/>
      <dgm:spPr/>
      <dgm:t>
        <a:bodyPr/>
        <a:lstStyle/>
        <a:p>
          <a:endParaRPr lang="en-GB"/>
        </a:p>
      </dgm:t>
    </dgm:pt>
    <dgm:pt modelId="{CCBBC077-AED4-4472-B21E-D0A58D3A1336}" type="sibTrans" cxnId="{A59B28A4-49E6-4B70-9D3F-7DA1EF2ADC36}">
      <dgm:prSet/>
      <dgm:spPr/>
      <dgm:t>
        <a:bodyPr/>
        <a:lstStyle/>
        <a:p>
          <a:endParaRPr lang="en-GB"/>
        </a:p>
      </dgm:t>
    </dgm:pt>
    <dgm:pt modelId="{AC53E0C0-7674-4AB1-B6EC-963198C001BB}">
      <dgm:prSet phldrT="[Text]">
        <dgm:style>
          <a:lnRef idx="3">
            <a:schemeClr val="lt1"/>
          </a:lnRef>
          <a:fillRef idx="1">
            <a:schemeClr val="accent2"/>
          </a:fillRef>
          <a:effectRef idx="1">
            <a:schemeClr val="accent2"/>
          </a:effectRef>
          <a:fontRef idx="minor">
            <a:schemeClr val="lt1"/>
          </a:fontRef>
        </dgm:style>
      </dgm:prSet>
      <dgm:spPr>
        <a:ln/>
      </dgm:spPr>
      <dgm:t>
        <a:bodyPr/>
        <a:lstStyle/>
        <a:p>
          <a:pPr algn="ctr"/>
          <a:r>
            <a:rPr lang="en-GB" dirty="0"/>
            <a:t>Remi</a:t>
          </a:r>
        </a:p>
      </dgm:t>
    </dgm:pt>
    <dgm:pt modelId="{1B9980AA-D7B3-493C-B3D7-CCCA78CAD3FF}" type="parTrans" cxnId="{BB8AD9C2-8EE3-42F8-9A98-0FF428D11399}">
      <dgm:prSet/>
      <dgm:spPr/>
      <dgm:t>
        <a:bodyPr/>
        <a:lstStyle/>
        <a:p>
          <a:endParaRPr lang="en-GB"/>
        </a:p>
      </dgm:t>
    </dgm:pt>
    <dgm:pt modelId="{BF8F3293-2A03-4593-B837-3F8A866C7C72}" type="sibTrans" cxnId="{BB8AD9C2-8EE3-42F8-9A98-0FF428D11399}">
      <dgm:prSet/>
      <dgm:spPr/>
      <dgm:t>
        <a:bodyPr/>
        <a:lstStyle/>
        <a:p>
          <a:endParaRPr lang="en-GB"/>
        </a:p>
      </dgm:t>
    </dgm:pt>
    <dgm:pt modelId="{5C9E3B25-6670-4E5F-B134-58B9088B31D5}">
      <dgm:prSet>
        <dgm:style>
          <a:lnRef idx="3">
            <a:schemeClr val="lt1"/>
          </a:lnRef>
          <a:fillRef idx="1">
            <a:schemeClr val="dk1"/>
          </a:fillRef>
          <a:effectRef idx="1">
            <a:schemeClr val="dk1"/>
          </a:effectRef>
          <a:fontRef idx="minor">
            <a:schemeClr val="lt1"/>
          </a:fontRef>
        </dgm:style>
      </dgm:prSet>
      <dgm:spPr>
        <a:ln/>
      </dgm:spPr>
      <dgm:t>
        <a:bodyPr/>
        <a:lstStyle/>
        <a:p>
          <a:pPr algn="ctr"/>
          <a:r>
            <a:rPr lang="en-GB" dirty="0"/>
            <a:t>Georgi</a:t>
          </a:r>
        </a:p>
      </dgm:t>
    </dgm:pt>
    <dgm:pt modelId="{99D86EC0-8042-4E7E-B6F3-09EB522ADE5D}" type="parTrans" cxnId="{B80C56C9-F2B8-4E7E-AFAC-2D956990E361}">
      <dgm:prSet/>
      <dgm:spPr/>
      <dgm:t>
        <a:bodyPr/>
        <a:lstStyle/>
        <a:p>
          <a:endParaRPr lang="en-GB"/>
        </a:p>
      </dgm:t>
    </dgm:pt>
    <dgm:pt modelId="{84CEF351-65BC-49AE-9F92-B06C8EF94CFD}" type="sibTrans" cxnId="{B80C56C9-F2B8-4E7E-AFAC-2D956990E361}">
      <dgm:prSet/>
      <dgm:spPr/>
      <dgm:t>
        <a:bodyPr/>
        <a:lstStyle/>
        <a:p>
          <a:endParaRPr lang="en-GB"/>
        </a:p>
      </dgm:t>
    </dgm:pt>
    <dgm:pt modelId="{3B6A8E58-04C2-43C3-B6DF-7E6EC1D229A0}">
      <dgm:prSet>
        <dgm:style>
          <a:lnRef idx="3">
            <a:schemeClr val="lt1"/>
          </a:lnRef>
          <a:fillRef idx="1">
            <a:schemeClr val="accent1"/>
          </a:fillRef>
          <a:effectRef idx="1">
            <a:schemeClr val="accent1"/>
          </a:effectRef>
          <a:fontRef idx="minor">
            <a:schemeClr val="lt1"/>
          </a:fontRef>
        </dgm:style>
      </dgm:prSet>
      <dgm:spPr>
        <a:ln/>
      </dgm:spPr>
      <dgm:t>
        <a:bodyPr/>
        <a:lstStyle/>
        <a:p>
          <a:pPr algn="l"/>
          <a:r>
            <a:rPr lang="en-GB" dirty="0"/>
            <a:t>Project Manager</a:t>
          </a:r>
        </a:p>
      </dgm:t>
    </dgm:pt>
    <dgm:pt modelId="{FABF387F-6A79-425B-8B4E-2900D6105A94}" type="parTrans" cxnId="{8B4F9742-7A27-4638-BF5E-F2F70AC4A814}">
      <dgm:prSet/>
      <dgm:spPr/>
      <dgm:t>
        <a:bodyPr/>
        <a:lstStyle/>
        <a:p>
          <a:endParaRPr lang="en-GB"/>
        </a:p>
      </dgm:t>
    </dgm:pt>
    <dgm:pt modelId="{4A39EB3C-7E75-462D-AB5B-348FD37E048A}" type="sibTrans" cxnId="{8B4F9742-7A27-4638-BF5E-F2F70AC4A814}">
      <dgm:prSet/>
      <dgm:spPr/>
      <dgm:t>
        <a:bodyPr/>
        <a:lstStyle/>
        <a:p>
          <a:endParaRPr lang="en-GB"/>
        </a:p>
      </dgm:t>
    </dgm:pt>
    <dgm:pt modelId="{31F43F2E-45B0-48D1-8BEA-63DB2E6E6D3E}">
      <dgm:prSet>
        <dgm:style>
          <a:lnRef idx="3">
            <a:schemeClr val="lt1"/>
          </a:lnRef>
          <a:fillRef idx="1">
            <a:schemeClr val="accent6"/>
          </a:fillRef>
          <a:effectRef idx="1">
            <a:schemeClr val="accent6"/>
          </a:effectRef>
          <a:fontRef idx="minor">
            <a:schemeClr val="lt1"/>
          </a:fontRef>
        </dgm:style>
      </dgm:prSet>
      <dgm:spPr>
        <a:ln/>
      </dgm:spPr>
      <dgm:t>
        <a:bodyPr/>
        <a:lstStyle/>
        <a:p>
          <a:pPr algn="l"/>
          <a:r>
            <a:rPr lang="en-GB" dirty="0"/>
            <a:t>Design </a:t>
          </a:r>
        </a:p>
      </dgm:t>
    </dgm:pt>
    <dgm:pt modelId="{F5F3CCFE-020E-4B83-B002-F50C3E8695F3}" type="parTrans" cxnId="{3BEA98C0-2ACB-43BF-BAAA-A4875042319A}">
      <dgm:prSet/>
      <dgm:spPr/>
      <dgm:t>
        <a:bodyPr/>
        <a:lstStyle/>
        <a:p>
          <a:endParaRPr lang="en-GB"/>
        </a:p>
      </dgm:t>
    </dgm:pt>
    <dgm:pt modelId="{40098F3F-A5B1-400E-9E25-169FE1EFBDF3}" type="sibTrans" cxnId="{3BEA98C0-2ACB-43BF-BAAA-A4875042319A}">
      <dgm:prSet/>
      <dgm:spPr/>
      <dgm:t>
        <a:bodyPr/>
        <a:lstStyle/>
        <a:p>
          <a:endParaRPr lang="en-GB"/>
        </a:p>
      </dgm:t>
    </dgm:pt>
    <dgm:pt modelId="{226F2DA5-942A-4A78-BBB5-7483FB5E7F63}">
      <dgm:prSet>
        <dgm:style>
          <a:lnRef idx="3">
            <a:schemeClr val="lt1"/>
          </a:lnRef>
          <a:fillRef idx="1">
            <a:schemeClr val="accent3"/>
          </a:fillRef>
          <a:effectRef idx="1">
            <a:schemeClr val="accent3"/>
          </a:effectRef>
          <a:fontRef idx="minor">
            <a:schemeClr val="lt1"/>
          </a:fontRef>
        </dgm:style>
      </dgm:prSet>
      <dgm:spPr>
        <a:ln/>
      </dgm:spPr>
      <dgm:t>
        <a:bodyPr/>
        <a:lstStyle/>
        <a:p>
          <a:pPr algn="l"/>
          <a:r>
            <a:rPr lang="en-GB" dirty="0"/>
            <a:t>Team management</a:t>
          </a:r>
        </a:p>
      </dgm:t>
    </dgm:pt>
    <dgm:pt modelId="{D9D2B796-2F27-4831-B4CB-DAF62BC7B9EC}" type="parTrans" cxnId="{B80A241D-D798-452E-A984-E4D2436157F2}">
      <dgm:prSet/>
      <dgm:spPr/>
      <dgm:t>
        <a:bodyPr/>
        <a:lstStyle/>
        <a:p>
          <a:endParaRPr lang="en-GB"/>
        </a:p>
      </dgm:t>
    </dgm:pt>
    <dgm:pt modelId="{5031AD27-0A31-4CC0-B486-03A86BDBB374}" type="sibTrans" cxnId="{B80A241D-D798-452E-A984-E4D2436157F2}">
      <dgm:prSet/>
      <dgm:spPr/>
      <dgm:t>
        <a:bodyPr/>
        <a:lstStyle/>
        <a:p>
          <a:endParaRPr lang="en-GB"/>
        </a:p>
      </dgm:t>
    </dgm:pt>
    <dgm:pt modelId="{65B086CF-FF2E-46AE-9764-410F67ADC0EC}">
      <dgm:prSet>
        <dgm:style>
          <a:lnRef idx="3">
            <a:schemeClr val="lt1"/>
          </a:lnRef>
          <a:fillRef idx="1">
            <a:schemeClr val="accent2"/>
          </a:fillRef>
          <a:effectRef idx="1">
            <a:schemeClr val="accent2"/>
          </a:effectRef>
          <a:fontRef idx="minor">
            <a:schemeClr val="lt1"/>
          </a:fontRef>
        </dgm:style>
      </dgm:prSet>
      <dgm:spPr>
        <a:ln/>
      </dgm:spPr>
      <dgm:t>
        <a:bodyPr/>
        <a:lstStyle/>
        <a:p>
          <a:pPr algn="l"/>
          <a:r>
            <a:rPr lang="en-GB" dirty="0"/>
            <a:t>Testing</a:t>
          </a:r>
        </a:p>
      </dgm:t>
    </dgm:pt>
    <dgm:pt modelId="{249B1B4B-27C4-4C2D-A0D2-05D67315159F}" type="parTrans" cxnId="{256468E8-E3BA-4AF1-A79F-B54FA265C8AD}">
      <dgm:prSet/>
      <dgm:spPr/>
      <dgm:t>
        <a:bodyPr/>
        <a:lstStyle/>
        <a:p>
          <a:endParaRPr lang="en-GB"/>
        </a:p>
      </dgm:t>
    </dgm:pt>
    <dgm:pt modelId="{14872E42-8CBD-4187-B038-E683309E5526}" type="sibTrans" cxnId="{256468E8-E3BA-4AF1-A79F-B54FA265C8AD}">
      <dgm:prSet/>
      <dgm:spPr/>
      <dgm:t>
        <a:bodyPr/>
        <a:lstStyle/>
        <a:p>
          <a:endParaRPr lang="en-GB"/>
        </a:p>
      </dgm:t>
    </dgm:pt>
    <dgm:pt modelId="{11AB75D8-E8AA-4729-A592-3C2D4E585E06}">
      <dgm:prSet>
        <dgm:style>
          <a:lnRef idx="3">
            <a:schemeClr val="lt1"/>
          </a:lnRef>
          <a:fillRef idx="1">
            <a:schemeClr val="dk1"/>
          </a:fillRef>
          <a:effectRef idx="1">
            <a:schemeClr val="dk1"/>
          </a:effectRef>
          <a:fontRef idx="minor">
            <a:schemeClr val="lt1"/>
          </a:fontRef>
        </dgm:style>
      </dgm:prSet>
      <dgm:spPr>
        <a:ln/>
      </dgm:spPr>
      <dgm:t>
        <a:bodyPr/>
        <a:lstStyle/>
        <a:p>
          <a:pPr algn="l"/>
          <a:r>
            <a:rPr lang="en-GB" dirty="0"/>
            <a:t>Content creation</a:t>
          </a:r>
        </a:p>
      </dgm:t>
    </dgm:pt>
    <dgm:pt modelId="{EF60636E-D9C9-4689-83A4-01C9F0C76F56}" type="parTrans" cxnId="{9658AF7E-E0ED-4AA6-992C-ABBC1B9412A7}">
      <dgm:prSet/>
      <dgm:spPr/>
      <dgm:t>
        <a:bodyPr/>
        <a:lstStyle/>
        <a:p>
          <a:endParaRPr lang="en-GB"/>
        </a:p>
      </dgm:t>
    </dgm:pt>
    <dgm:pt modelId="{6AE78457-68CC-4757-9D50-8ABF53CB0F9D}" type="sibTrans" cxnId="{9658AF7E-E0ED-4AA6-992C-ABBC1B9412A7}">
      <dgm:prSet/>
      <dgm:spPr/>
      <dgm:t>
        <a:bodyPr/>
        <a:lstStyle/>
        <a:p>
          <a:endParaRPr lang="en-GB"/>
        </a:p>
      </dgm:t>
    </dgm:pt>
    <dgm:pt modelId="{EAFE8F3B-0B75-468E-95D1-D932B04C5458}">
      <dgm:prSet>
        <dgm:style>
          <a:lnRef idx="3">
            <a:schemeClr val="lt1"/>
          </a:lnRef>
          <a:fillRef idx="1">
            <a:schemeClr val="dk1"/>
          </a:fillRef>
          <a:effectRef idx="1">
            <a:schemeClr val="dk1"/>
          </a:effectRef>
          <a:fontRef idx="minor">
            <a:schemeClr val="lt1"/>
          </a:fontRef>
        </dgm:style>
      </dgm:prSet>
      <dgm:spPr>
        <a:ln/>
      </dgm:spPr>
      <dgm:t>
        <a:bodyPr/>
        <a:lstStyle/>
        <a:p>
          <a:pPr algn="l"/>
          <a:r>
            <a:rPr lang="en-GB" dirty="0"/>
            <a:t>Presentation</a:t>
          </a:r>
        </a:p>
      </dgm:t>
    </dgm:pt>
    <dgm:pt modelId="{83E68B76-AA5F-4D34-8C89-0D36AAA9C779}" type="parTrans" cxnId="{222FD244-9B27-4FE5-9026-216A2C6092DC}">
      <dgm:prSet/>
      <dgm:spPr/>
      <dgm:t>
        <a:bodyPr/>
        <a:lstStyle/>
        <a:p>
          <a:endParaRPr lang="en-GB"/>
        </a:p>
      </dgm:t>
    </dgm:pt>
    <dgm:pt modelId="{71D9FD89-915E-4E28-BD9A-678D5BE6BD2F}" type="sibTrans" cxnId="{222FD244-9B27-4FE5-9026-216A2C6092DC}">
      <dgm:prSet/>
      <dgm:spPr/>
      <dgm:t>
        <a:bodyPr/>
        <a:lstStyle/>
        <a:p>
          <a:endParaRPr lang="en-GB"/>
        </a:p>
      </dgm:t>
    </dgm:pt>
    <dgm:pt modelId="{F121B5B1-DC4F-47CD-9554-C2CDF0FCFEA2}">
      <dgm:prSet>
        <dgm:style>
          <a:lnRef idx="3">
            <a:schemeClr val="lt1"/>
          </a:lnRef>
          <a:fillRef idx="1">
            <a:schemeClr val="dk1"/>
          </a:fillRef>
          <a:effectRef idx="1">
            <a:schemeClr val="dk1"/>
          </a:effectRef>
          <a:fontRef idx="minor">
            <a:schemeClr val="lt1"/>
          </a:fontRef>
        </dgm:style>
      </dgm:prSet>
      <dgm:spPr>
        <a:ln/>
      </dgm:spPr>
      <dgm:t>
        <a:bodyPr/>
        <a:lstStyle/>
        <a:p>
          <a:pPr algn="l"/>
          <a:r>
            <a:rPr lang="en-GB" dirty="0"/>
            <a:t>Documentation</a:t>
          </a:r>
        </a:p>
      </dgm:t>
    </dgm:pt>
    <dgm:pt modelId="{DA8590CF-7B78-410A-BEAB-E5FE61E24F2D}" type="parTrans" cxnId="{2A50BF98-1370-4310-B862-38EC9ABBAF0E}">
      <dgm:prSet/>
      <dgm:spPr/>
      <dgm:t>
        <a:bodyPr/>
        <a:lstStyle/>
        <a:p>
          <a:endParaRPr lang="en-GB"/>
        </a:p>
      </dgm:t>
    </dgm:pt>
    <dgm:pt modelId="{8647EE50-23D0-42AA-A191-AC6753960CAB}" type="sibTrans" cxnId="{2A50BF98-1370-4310-B862-38EC9ABBAF0E}">
      <dgm:prSet/>
      <dgm:spPr/>
      <dgm:t>
        <a:bodyPr/>
        <a:lstStyle/>
        <a:p>
          <a:endParaRPr lang="en-GB"/>
        </a:p>
      </dgm:t>
    </dgm:pt>
    <dgm:pt modelId="{DC501F82-D19C-48C9-AB7E-7C67D4992443}">
      <dgm:prSet>
        <dgm:style>
          <a:lnRef idx="3">
            <a:schemeClr val="lt1"/>
          </a:lnRef>
          <a:fillRef idx="1">
            <a:schemeClr val="accent6"/>
          </a:fillRef>
          <a:effectRef idx="1">
            <a:schemeClr val="accent6"/>
          </a:effectRef>
          <a:fontRef idx="minor">
            <a:schemeClr val="lt1"/>
          </a:fontRef>
        </dgm:style>
      </dgm:prSet>
      <dgm:spPr>
        <a:ln/>
      </dgm:spPr>
      <dgm:t>
        <a:bodyPr/>
        <a:lstStyle/>
        <a:p>
          <a:pPr algn="l"/>
          <a:r>
            <a:rPr lang="en-GB" dirty="0"/>
            <a:t>Back End </a:t>
          </a:r>
        </a:p>
      </dgm:t>
    </dgm:pt>
    <dgm:pt modelId="{4C665F1E-E150-4B63-A59F-1C41E5AF78F5}" type="parTrans" cxnId="{7CC0918D-CB34-4EB4-B89D-81239C24C4AE}">
      <dgm:prSet/>
      <dgm:spPr/>
      <dgm:t>
        <a:bodyPr/>
        <a:lstStyle/>
        <a:p>
          <a:endParaRPr lang="en-GB"/>
        </a:p>
      </dgm:t>
    </dgm:pt>
    <dgm:pt modelId="{5F858F1B-7DB9-4803-A665-92276B3A4F4F}" type="sibTrans" cxnId="{7CC0918D-CB34-4EB4-B89D-81239C24C4AE}">
      <dgm:prSet/>
      <dgm:spPr/>
      <dgm:t>
        <a:bodyPr/>
        <a:lstStyle/>
        <a:p>
          <a:endParaRPr lang="en-GB"/>
        </a:p>
      </dgm:t>
    </dgm:pt>
    <dgm:pt modelId="{53DF87EA-FB79-47FC-AA2A-BCCCA3AB6E68}">
      <dgm:prSet>
        <dgm:style>
          <a:lnRef idx="3">
            <a:schemeClr val="lt1"/>
          </a:lnRef>
          <a:fillRef idx="1">
            <a:schemeClr val="accent1"/>
          </a:fillRef>
          <a:effectRef idx="1">
            <a:schemeClr val="accent1"/>
          </a:effectRef>
          <a:fontRef idx="minor">
            <a:schemeClr val="lt1"/>
          </a:fontRef>
        </dgm:style>
      </dgm:prSet>
      <dgm:spPr>
        <a:ln/>
      </dgm:spPr>
      <dgm:t>
        <a:bodyPr/>
        <a:lstStyle/>
        <a:p>
          <a:pPr algn="l"/>
          <a:r>
            <a:rPr lang="en-GB" dirty="0"/>
            <a:t>Meetings</a:t>
          </a:r>
        </a:p>
      </dgm:t>
    </dgm:pt>
    <dgm:pt modelId="{FC5E8578-7B10-4A72-BA4B-9199059F1A07}" type="parTrans" cxnId="{388ABBC0-51DE-4D0D-A5B0-02C4432FC2C3}">
      <dgm:prSet/>
      <dgm:spPr/>
      <dgm:t>
        <a:bodyPr/>
        <a:lstStyle/>
        <a:p>
          <a:endParaRPr lang="en-GB"/>
        </a:p>
      </dgm:t>
    </dgm:pt>
    <dgm:pt modelId="{8F7C1CE9-D8DA-45A2-92D6-CC5DBC9E3CD0}" type="sibTrans" cxnId="{388ABBC0-51DE-4D0D-A5B0-02C4432FC2C3}">
      <dgm:prSet/>
      <dgm:spPr/>
      <dgm:t>
        <a:bodyPr/>
        <a:lstStyle/>
        <a:p>
          <a:endParaRPr lang="en-GB"/>
        </a:p>
      </dgm:t>
    </dgm:pt>
    <dgm:pt modelId="{9D92732C-8013-4F96-9954-3BD10693A568}">
      <dgm:prSet>
        <dgm:style>
          <a:lnRef idx="3">
            <a:schemeClr val="lt1"/>
          </a:lnRef>
          <a:fillRef idx="1">
            <a:schemeClr val="accent1"/>
          </a:fillRef>
          <a:effectRef idx="1">
            <a:schemeClr val="accent1"/>
          </a:effectRef>
          <a:fontRef idx="minor">
            <a:schemeClr val="lt1"/>
          </a:fontRef>
        </dgm:style>
      </dgm:prSet>
      <dgm:spPr>
        <a:ln/>
      </dgm:spPr>
      <dgm:t>
        <a:bodyPr/>
        <a:lstStyle/>
        <a:p>
          <a:pPr algn="l"/>
          <a:r>
            <a:rPr lang="en-GB" dirty="0"/>
            <a:t>Research</a:t>
          </a:r>
        </a:p>
      </dgm:t>
    </dgm:pt>
    <dgm:pt modelId="{5352FB39-A220-44D4-824E-35A97CCA7DB8}" type="parTrans" cxnId="{55B6F46C-B5AB-4435-90F2-AC1CB5168F70}">
      <dgm:prSet/>
      <dgm:spPr/>
      <dgm:t>
        <a:bodyPr/>
        <a:lstStyle/>
        <a:p>
          <a:endParaRPr lang="en-GB"/>
        </a:p>
      </dgm:t>
    </dgm:pt>
    <dgm:pt modelId="{65602EA7-F5F7-4ACA-BCDF-3B07C44BB23F}" type="sibTrans" cxnId="{55B6F46C-B5AB-4435-90F2-AC1CB5168F70}">
      <dgm:prSet/>
      <dgm:spPr/>
      <dgm:t>
        <a:bodyPr/>
        <a:lstStyle/>
        <a:p>
          <a:endParaRPr lang="en-GB"/>
        </a:p>
      </dgm:t>
    </dgm:pt>
    <dgm:pt modelId="{1B1963C1-17B3-4955-B566-AEA2C999DD5B}">
      <dgm:prSet>
        <dgm:style>
          <a:lnRef idx="3">
            <a:schemeClr val="lt1"/>
          </a:lnRef>
          <a:fillRef idx="1">
            <a:schemeClr val="accent3"/>
          </a:fillRef>
          <a:effectRef idx="1">
            <a:schemeClr val="accent3"/>
          </a:effectRef>
          <a:fontRef idx="minor">
            <a:schemeClr val="lt1"/>
          </a:fontRef>
        </dgm:style>
      </dgm:prSet>
      <dgm:spPr>
        <a:ln/>
      </dgm:spPr>
      <dgm:t>
        <a:bodyPr/>
        <a:lstStyle/>
        <a:p>
          <a:pPr algn="l"/>
          <a:r>
            <a:rPr lang="en-GB" dirty="0"/>
            <a:t>Integration F-B End</a:t>
          </a:r>
        </a:p>
      </dgm:t>
    </dgm:pt>
    <dgm:pt modelId="{8D2ADD39-2E89-4B76-91B8-52AD9ECC8111}" type="parTrans" cxnId="{01EBCBEE-712D-4B98-92EF-9ACEA950683A}">
      <dgm:prSet/>
      <dgm:spPr/>
      <dgm:t>
        <a:bodyPr/>
        <a:lstStyle/>
        <a:p>
          <a:endParaRPr lang="en-GB"/>
        </a:p>
      </dgm:t>
    </dgm:pt>
    <dgm:pt modelId="{7CA33267-58A6-40F7-A31F-936C00E048DD}" type="sibTrans" cxnId="{01EBCBEE-712D-4B98-92EF-9ACEA950683A}">
      <dgm:prSet/>
      <dgm:spPr/>
      <dgm:t>
        <a:bodyPr/>
        <a:lstStyle/>
        <a:p>
          <a:endParaRPr lang="en-GB"/>
        </a:p>
      </dgm:t>
    </dgm:pt>
    <dgm:pt modelId="{20A1F552-D906-4DD7-80A9-2451BB112C0C}">
      <dgm:prSet>
        <dgm:style>
          <a:lnRef idx="3">
            <a:schemeClr val="lt1"/>
          </a:lnRef>
          <a:fillRef idx="1">
            <a:schemeClr val="accent2"/>
          </a:fillRef>
          <a:effectRef idx="1">
            <a:schemeClr val="accent2"/>
          </a:effectRef>
          <a:fontRef idx="minor">
            <a:schemeClr val="lt1"/>
          </a:fontRef>
        </dgm:style>
      </dgm:prSet>
      <dgm:spPr>
        <a:ln/>
      </dgm:spPr>
      <dgm:t>
        <a:bodyPr/>
        <a:lstStyle/>
        <a:p>
          <a:pPr algn="l"/>
          <a:r>
            <a:rPr lang="en-GB" dirty="0"/>
            <a:t>QA phase</a:t>
          </a:r>
        </a:p>
      </dgm:t>
    </dgm:pt>
    <dgm:pt modelId="{88E2D374-2320-4FA2-BEE9-86BAAC3E2497}" type="parTrans" cxnId="{33CD94E6-2C85-4F35-9AC6-037E8E11318A}">
      <dgm:prSet/>
      <dgm:spPr/>
      <dgm:t>
        <a:bodyPr/>
        <a:lstStyle/>
        <a:p>
          <a:endParaRPr lang="en-GB"/>
        </a:p>
      </dgm:t>
    </dgm:pt>
    <dgm:pt modelId="{B5FBC269-7F88-4D9F-8A1C-F9AF90F06296}" type="sibTrans" cxnId="{33CD94E6-2C85-4F35-9AC6-037E8E11318A}">
      <dgm:prSet/>
      <dgm:spPr/>
      <dgm:t>
        <a:bodyPr/>
        <a:lstStyle/>
        <a:p>
          <a:endParaRPr lang="en-GB"/>
        </a:p>
      </dgm:t>
    </dgm:pt>
    <dgm:pt modelId="{28A7D05E-BB54-4ACF-A91A-54990AB84DAA}">
      <dgm:prSet>
        <dgm:style>
          <a:lnRef idx="3">
            <a:schemeClr val="lt1"/>
          </a:lnRef>
          <a:fillRef idx="1">
            <a:schemeClr val="accent6"/>
          </a:fillRef>
          <a:effectRef idx="1">
            <a:schemeClr val="accent6"/>
          </a:effectRef>
          <a:fontRef idx="minor">
            <a:schemeClr val="lt1"/>
          </a:fontRef>
        </dgm:style>
      </dgm:prSet>
      <dgm:spPr>
        <a:ln/>
      </dgm:spPr>
      <dgm:t>
        <a:bodyPr/>
        <a:lstStyle/>
        <a:p>
          <a:pPr algn="l"/>
          <a:r>
            <a:rPr lang="en-GB" dirty="0"/>
            <a:t>Front End</a:t>
          </a:r>
        </a:p>
      </dgm:t>
    </dgm:pt>
    <dgm:pt modelId="{E2F72A28-E259-4623-ADCC-1704C371015E}" type="parTrans" cxnId="{1A2CD936-215E-48E6-9F82-4AD149FEB048}">
      <dgm:prSet/>
      <dgm:spPr/>
      <dgm:t>
        <a:bodyPr/>
        <a:lstStyle/>
        <a:p>
          <a:endParaRPr lang="en-GB"/>
        </a:p>
      </dgm:t>
    </dgm:pt>
    <dgm:pt modelId="{52C2CA38-AD4C-4914-B503-5F117C4B29DA}" type="sibTrans" cxnId="{1A2CD936-215E-48E6-9F82-4AD149FEB048}">
      <dgm:prSet/>
      <dgm:spPr/>
      <dgm:t>
        <a:bodyPr/>
        <a:lstStyle/>
        <a:p>
          <a:endParaRPr lang="en-GB"/>
        </a:p>
      </dgm:t>
    </dgm:pt>
    <dgm:pt modelId="{CF3ECCA0-2A4C-49AA-814C-DC8EC562B382}">
      <dgm:prSet>
        <dgm:style>
          <a:lnRef idx="3">
            <a:schemeClr val="lt1"/>
          </a:lnRef>
          <a:fillRef idx="1">
            <a:schemeClr val="accent2"/>
          </a:fillRef>
          <a:effectRef idx="1">
            <a:schemeClr val="accent2"/>
          </a:effectRef>
          <a:fontRef idx="minor">
            <a:schemeClr val="lt1"/>
          </a:fontRef>
        </dgm:style>
      </dgm:prSet>
      <dgm:spPr>
        <a:ln/>
      </dgm:spPr>
      <dgm:t>
        <a:bodyPr/>
        <a:lstStyle/>
        <a:p>
          <a:pPr algn="l"/>
          <a:r>
            <a:rPr lang="en-GB" dirty="0"/>
            <a:t>Budgeting</a:t>
          </a:r>
        </a:p>
      </dgm:t>
    </dgm:pt>
    <dgm:pt modelId="{DB167E12-E47F-42AB-8932-AED5C7D70719}" type="parTrans" cxnId="{A53CF10A-7B76-4A68-9571-C262E4BDA5BB}">
      <dgm:prSet/>
      <dgm:spPr/>
      <dgm:t>
        <a:bodyPr/>
        <a:lstStyle/>
        <a:p>
          <a:endParaRPr lang="en-GB"/>
        </a:p>
      </dgm:t>
    </dgm:pt>
    <dgm:pt modelId="{84A007A2-8253-45CB-A823-4BC86DF1A38B}" type="sibTrans" cxnId="{A53CF10A-7B76-4A68-9571-C262E4BDA5BB}">
      <dgm:prSet/>
      <dgm:spPr/>
      <dgm:t>
        <a:bodyPr/>
        <a:lstStyle/>
        <a:p>
          <a:endParaRPr lang="en-GB"/>
        </a:p>
      </dgm:t>
    </dgm:pt>
    <dgm:pt modelId="{BE997AC7-382B-4AEF-95B5-9DFC695C5288}" type="pres">
      <dgm:prSet presAssocID="{E7DB7A27-3E0E-450F-BE82-0E03085014D1}" presName="composite" presStyleCnt="0">
        <dgm:presLayoutVars>
          <dgm:chMax val="1"/>
          <dgm:dir/>
          <dgm:resizeHandles val="exact"/>
        </dgm:presLayoutVars>
      </dgm:prSet>
      <dgm:spPr/>
    </dgm:pt>
    <dgm:pt modelId="{1765F14C-ADCF-475C-811D-EBC91F9662C2}" type="pres">
      <dgm:prSet presAssocID="{E7DB7A27-3E0E-450F-BE82-0E03085014D1}" presName="radial" presStyleCnt="0">
        <dgm:presLayoutVars>
          <dgm:animLvl val="ctr"/>
        </dgm:presLayoutVars>
      </dgm:prSet>
      <dgm:spPr/>
    </dgm:pt>
    <dgm:pt modelId="{ADC75FD0-33D2-4062-9F48-EB3F0A3DBA09}" type="pres">
      <dgm:prSet presAssocID="{5CF68B48-476B-428D-B1CE-12E94B81EC09}" presName="centerShape" presStyleLbl="vennNode1" presStyleIdx="0" presStyleCnt="6"/>
      <dgm:spPr>
        <a:prstGeom prst="ellipse">
          <a:avLst/>
        </a:prstGeom>
      </dgm:spPr>
    </dgm:pt>
    <dgm:pt modelId="{0AE00B48-6A4B-467D-9F8B-89DF5D62284B}" type="pres">
      <dgm:prSet presAssocID="{AE07CF8D-B31A-49B0-A5F6-4FF73C6A1548}" presName="node" presStyleLbl="vennNode1" presStyleIdx="1" presStyleCnt="6">
        <dgm:presLayoutVars>
          <dgm:bulletEnabled val="1"/>
        </dgm:presLayoutVars>
      </dgm:prSet>
      <dgm:spPr/>
    </dgm:pt>
    <dgm:pt modelId="{4ACE930E-677D-4738-BCA2-65885F20233D}" type="pres">
      <dgm:prSet presAssocID="{98DB982A-FCE4-4B73-8B51-EE764F20031E}" presName="node" presStyleLbl="vennNode1" presStyleIdx="2" presStyleCnt="6">
        <dgm:presLayoutVars>
          <dgm:bulletEnabled val="1"/>
        </dgm:presLayoutVars>
      </dgm:prSet>
      <dgm:spPr/>
    </dgm:pt>
    <dgm:pt modelId="{5D686913-6699-4E95-977F-46A23F4F2853}" type="pres">
      <dgm:prSet presAssocID="{A35736E3-F613-4BC5-8C3F-2630688CF5C9}" presName="node" presStyleLbl="vennNode1" presStyleIdx="3" presStyleCnt="6">
        <dgm:presLayoutVars>
          <dgm:bulletEnabled val="1"/>
        </dgm:presLayoutVars>
      </dgm:prSet>
      <dgm:spPr/>
    </dgm:pt>
    <dgm:pt modelId="{6BDC3324-8285-4B94-97F7-C3A81FC6803C}" type="pres">
      <dgm:prSet presAssocID="{AC53E0C0-7674-4AB1-B6EC-963198C001BB}" presName="node" presStyleLbl="vennNode1" presStyleIdx="4" presStyleCnt="6">
        <dgm:presLayoutVars>
          <dgm:bulletEnabled val="1"/>
        </dgm:presLayoutVars>
      </dgm:prSet>
      <dgm:spPr/>
    </dgm:pt>
    <dgm:pt modelId="{C11355D9-3F0E-4054-9FD9-2E2C27524B58}" type="pres">
      <dgm:prSet presAssocID="{5C9E3B25-6670-4E5F-B134-58B9088B31D5}" presName="node" presStyleLbl="vennNode1" presStyleIdx="5" presStyleCnt="6">
        <dgm:presLayoutVars>
          <dgm:bulletEnabled val="1"/>
        </dgm:presLayoutVars>
      </dgm:prSet>
      <dgm:spPr/>
    </dgm:pt>
  </dgm:ptLst>
  <dgm:cxnLst>
    <dgm:cxn modelId="{9D510100-B9DB-436A-88CA-B36667E2B496}" type="presOf" srcId="{AC53E0C0-7674-4AB1-B6EC-963198C001BB}" destId="{6BDC3324-8285-4B94-97F7-C3A81FC6803C}" srcOrd="0" destOrd="0" presId="urn:microsoft.com/office/officeart/2005/8/layout/radial3"/>
    <dgm:cxn modelId="{94094D02-BEF0-4567-A6B3-ED6EC0BB2D4D}" type="presOf" srcId="{CF3ECCA0-2A4C-49AA-814C-DC8EC562B382}" destId="{6BDC3324-8285-4B94-97F7-C3A81FC6803C}" srcOrd="0" destOrd="3" presId="urn:microsoft.com/office/officeart/2005/8/layout/radial3"/>
    <dgm:cxn modelId="{052A5907-4507-4438-B290-15FCC2EEFBD7}" type="presOf" srcId="{A35736E3-F613-4BC5-8C3F-2630688CF5C9}" destId="{5D686913-6699-4E95-977F-46A23F4F2853}" srcOrd="0" destOrd="0" presId="urn:microsoft.com/office/officeart/2005/8/layout/radial3"/>
    <dgm:cxn modelId="{A53CF10A-7B76-4A68-9571-C262E4BDA5BB}" srcId="{AC53E0C0-7674-4AB1-B6EC-963198C001BB}" destId="{CF3ECCA0-2A4C-49AA-814C-DC8EC562B382}" srcOrd="2" destOrd="0" parTransId="{DB167E12-E47F-42AB-8932-AED5C7D70719}" sibTransId="{84A007A2-8253-45CB-A823-4BC86DF1A38B}"/>
    <dgm:cxn modelId="{8EE2E013-6976-43F0-A492-68DE4A2A5C4A}" type="presOf" srcId="{11AB75D8-E8AA-4729-A592-3C2D4E585E06}" destId="{C11355D9-3F0E-4054-9FD9-2E2C27524B58}" srcOrd="0" destOrd="1" presId="urn:microsoft.com/office/officeart/2005/8/layout/radial3"/>
    <dgm:cxn modelId="{B80A241D-D798-452E-A984-E4D2436157F2}" srcId="{AE07CF8D-B31A-49B0-A5F6-4FF73C6A1548}" destId="{226F2DA5-942A-4A78-BBB5-7483FB5E7F63}" srcOrd="0" destOrd="0" parTransId="{D9D2B796-2F27-4831-B4CB-DAF62BC7B9EC}" sibTransId="{5031AD27-0A31-4CC0-B486-03A86BDBB374}"/>
    <dgm:cxn modelId="{4631671D-C7FB-4E4E-9332-7EF4F7765E1C}" type="presOf" srcId="{28A7D05E-BB54-4ACF-A91A-54990AB84DAA}" destId="{5D686913-6699-4E95-977F-46A23F4F2853}" srcOrd="0" destOrd="2" presId="urn:microsoft.com/office/officeart/2005/8/layout/radial3"/>
    <dgm:cxn modelId="{34B95329-E2FC-4630-A282-3DF67355A403}" type="presOf" srcId="{31F43F2E-45B0-48D1-8BEA-63DB2E6E6D3E}" destId="{5D686913-6699-4E95-977F-46A23F4F2853}" srcOrd="0" destOrd="1" presId="urn:microsoft.com/office/officeart/2005/8/layout/radial3"/>
    <dgm:cxn modelId="{1A2CD936-215E-48E6-9F82-4AD149FEB048}" srcId="{A35736E3-F613-4BC5-8C3F-2630688CF5C9}" destId="{28A7D05E-BB54-4ACF-A91A-54990AB84DAA}" srcOrd="1" destOrd="0" parTransId="{E2F72A28-E259-4623-ADCC-1704C371015E}" sibTransId="{52C2CA38-AD4C-4914-B503-5F117C4B29DA}"/>
    <dgm:cxn modelId="{AE76D05D-04C4-4FCD-8E63-73C76FF5A19A}" type="presOf" srcId="{3B6A8E58-04C2-43C3-B6DF-7E6EC1D229A0}" destId="{4ACE930E-677D-4738-BCA2-65885F20233D}" srcOrd="0" destOrd="1" presId="urn:microsoft.com/office/officeart/2005/8/layout/radial3"/>
    <dgm:cxn modelId="{8B4F9742-7A27-4638-BF5E-F2F70AC4A814}" srcId="{98DB982A-FCE4-4B73-8B51-EE764F20031E}" destId="{3B6A8E58-04C2-43C3-B6DF-7E6EC1D229A0}" srcOrd="0" destOrd="0" parTransId="{FABF387F-6A79-425B-8B4E-2900D6105A94}" sibTransId="{4A39EB3C-7E75-462D-AB5B-348FD37E048A}"/>
    <dgm:cxn modelId="{222FD244-9B27-4FE5-9026-216A2C6092DC}" srcId="{5C9E3B25-6670-4E5F-B134-58B9088B31D5}" destId="{EAFE8F3B-0B75-468E-95D1-D932B04C5458}" srcOrd="1" destOrd="0" parTransId="{83E68B76-AA5F-4D34-8C89-0D36AAA9C779}" sibTransId="{71D9FD89-915E-4E28-BD9A-678D5BE6BD2F}"/>
    <dgm:cxn modelId="{D87C3C66-09A3-4652-850D-17DC89CF1A12}" type="presOf" srcId="{AE07CF8D-B31A-49B0-A5F6-4FF73C6A1548}" destId="{0AE00B48-6A4B-467D-9F8B-89DF5D62284B}" srcOrd="0" destOrd="0" presId="urn:microsoft.com/office/officeart/2005/8/layout/radial3"/>
    <dgm:cxn modelId="{55B6F46C-B5AB-4435-90F2-AC1CB5168F70}" srcId="{98DB982A-FCE4-4B73-8B51-EE764F20031E}" destId="{9D92732C-8013-4F96-9954-3BD10693A568}" srcOrd="2" destOrd="0" parTransId="{5352FB39-A220-44D4-824E-35A97CCA7DB8}" sibTransId="{65602EA7-F5F7-4ACA-BCDF-3B07C44BB23F}"/>
    <dgm:cxn modelId="{9658AF7E-E0ED-4AA6-992C-ABBC1B9412A7}" srcId="{5C9E3B25-6670-4E5F-B134-58B9088B31D5}" destId="{11AB75D8-E8AA-4729-A592-3C2D4E585E06}" srcOrd="0" destOrd="0" parTransId="{EF60636E-D9C9-4689-83A4-01C9F0C76F56}" sibTransId="{6AE78457-68CC-4757-9D50-8ABF53CB0F9D}"/>
    <dgm:cxn modelId="{2D39977F-78D3-427D-9E46-01C7ECDD465C}" type="presOf" srcId="{F121B5B1-DC4F-47CD-9554-C2CDF0FCFEA2}" destId="{C11355D9-3F0E-4054-9FD9-2E2C27524B58}" srcOrd="0" destOrd="3" presId="urn:microsoft.com/office/officeart/2005/8/layout/radial3"/>
    <dgm:cxn modelId="{18D69984-620B-48C7-B9B4-A95E5650F821}" type="presOf" srcId="{EAFE8F3B-0B75-468E-95D1-D932B04C5458}" destId="{C11355D9-3F0E-4054-9FD9-2E2C27524B58}" srcOrd="0" destOrd="2" presId="urn:microsoft.com/office/officeart/2005/8/layout/radial3"/>
    <dgm:cxn modelId="{7CC0918D-CB34-4EB4-B89D-81239C24C4AE}" srcId="{A35736E3-F613-4BC5-8C3F-2630688CF5C9}" destId="{DC501F82-D19C-48C9-AB7E-7C67D4992443}" srcOrd="2" destOrd="0" parTransId="{4C665F1E-E150-4B63-A59F-1C41E5AF78F5}" sibTransId="{5F858F1B-7DB9-4803-A665-92276B3A4F4F}"/>
    <dgm:cxn modelId="{2A50BF98-1370-4310-B862-38EC9ABBAF0E}" srcId="{5C9E3B25-6670-4E5F-B134-58B9088B31D5}" destId="{F121B5B1-DC4F-47CD-9554-C2CDF0FCFEA2}" srcOrd="2" destOrd="0" parTransId="{DA8590CF-7B78-410A-BEAB-E5FE61E24F2D}" sibTransId="{8647EE50-23D0-42AA-A191-AC6753960CAB}"/>
    <dgm:cxn modelId="{BA960D9F-2267-4463-8E49-97EF37FDA480}" type="presOf" srcId="{98DB982A-FCE4-4B73-8B51-EE764F20031E}" destId="{4ACE930E-677D-4738-BCA2-65885F20233D}" srcOrd="0" destOrd="0" presId="urn:microsoft.com/office/officeart/2005/8/layout/radial3"/>
    <dgm:cxn modelId="{245BACA1-C115-4330-AF1D-EC613D70D4EC}" srcId="{5CF68B48-476B-428D-B1CE-12E94B81EC09}" destId="{AE07CF8D-B31A-49B0-A5F6-4FF73C6A1548}" srcOrd="0" destOrd="0" parTransId="{E29CAC02-B6BD-45A1-B179-62042B67D178}" sibTransId="{1112B4CE-2983-42C2-9C0D-70FDD800F9EF}"/>
    <dgm:cxn modelId="{A59B28A4-49E6-4B70-9D3F-7DA1EF2ADC36}" srcId="{5CF68B48-476B-428D-B1CE-12E94B81EC09}" destId="{A35736E3-F613-4BC5-8C3F-2630688CF5C9}" srcOrd="2" destOrd="0" parTransId="{E8F9DAF3-AF07-406F-ABBB-1D1963F747C8}" sibTransId="{CCBBC077-AED4-4472-B21E-D0A58D3A1336}"/>
    <dgm:cxn modelId="{6F0AABAC-7CD0-40F9-9963-15405A04B294}" srcId="{5CF68B48-476B-428D-B1CE-12E94B81EC09}" destId="{98DB982A-FCE4-4B73-8B51-EE764F20031E}" srcOrd="1" destOrd="0" parTransId="{1B97AF15-A493-4F15-9255-1182C4428AD2}" sibTransId="{8506F080-49FB-496A-AB5A-295D2013D8EE}"/>
    <dgm:cxn modelId="{374756AF-5BD9-4C32-9D56-6B4CE4863DBB}" type="presOf" srcId="{9D92732C-8013-4F96-9954-3BD10693A568}" destId="{4ACE930E-677D-4738-BCA2-65885F20233D}" srcOrd="0" destOrd="3" presId="urn:microsoft.com/office/officeart/2005/8/layout/radial3"/>
    <dgm:cxn modelId="{97FC64B1-9697-4E47-BC12-6E51FC7BF240}" type="presOf" srcId="{226F2DA5-942A-4A78-BBB5-7483FB5E7F63}" destId="{0AE00B48-6A4B-467D-9F8B-89DF5D62284B}" srcOrd="0" destOrd="1" presId="urn:microsoft.com/office/officeart/2005/8/layout/radial3"/>
    <dgm:cxn modelId="{D28157BE-0CCA-4FCD-8E20-FA115CE8F994}" srcId="{E7DB7A27-3E0E-450F-BE82-0E03085014D1}" destId="{5CF68B48-476B-428D-B1CE-12E94B81EC09}" srcOrd="0" destOrd="0" parTransId="{2126B656-ABA1-4179-AA88-2E66D5911B0B}" sibTransId="{6BB89380-CD55-43A6-B123-B9D5AB99F5BA}"/>
    <dgm:cxn modelId="{FBA1B2BE-1DD8-4F3D-A42F-55BDC8E8AFB2}" type="presOf" srcId="{65B086CF-FF2E-46AE-9764-410F67ADC0EC}" destId="{6BDC3324-8285-4B94-97F7-C3A81FC6803C}" srcOrd="0" destOrd="1" presId="urn:microsoft.com/office/officeart/2005/8/layout/radial3"/>
    <dgm:cxn modelId="{3BEA98C0-2ACB-43BF-BAAA-A4875042319A}" srcId="{A35736E3-F613-4BC5-8C3F-2630688CF5C9}" destId="{31F43F2E-45B0-48D1-8BEA-63DB2E6E6D3E}" srcOrd="0" destOrd="0" parTransId="{F5F3CCFE-020E-4B83-B002-F50C3E8695F3}" sibTransId="{40098F3F-A5B1-400E-9E25-169FE1EFBDF3}"/>
    <dgm:cxn modelId="{388ABBC0-51DE-4D0D-A5B0-02C4432FC2C3}" srcId="{98DB982A-FCE4-4B73-8B51-EE764F20031E}" destId="{53DF87EA-FB79-47FC-AA2A-BCCCA3AB6E68}" srcOrd="1" destOrd="0" parTransId="{FC5E8578-7B10-4A72-BA4B-9199059F1A07}" sibTransId="{8F7C1CE9-D8DA-45A2-92D6-CC5DBC9E3CD0}"/>
    <dgm:cxn modelId="{BB8AD9C2-8EE3-42F8-9A98-0FF428D11399}" srcId="{5CF68B48-476B-428D-B1CE-12E94B81EC09}" destId="{AC53E0C0-7674-4AB1-B6EC-963198C001BB}" srcOrd="3" destOrd="0" parTransId="{1B9980AA-D7B3-493C-B3D7-CCCA78CAD3FF}" sibTransId="{BF8F3293-2A03-4593-B837-3F8A866C7C72}"/>
    <dgm:cxn modelId="{B02363C6-124A-4506-89D5-236C33219CDD}" type="presOf" srcId="{20A1F552-D906-4DD7-80A9-2451BB112C0C}" destId="{6BDC3324-8285-4B94-97F7-C3A81FC6803C}" srcOrd="0" destOrd="2" presId="urn:microsoft.com/office/officeart/2005/8/layout/radial3"/>
    <dgm:cxn modelId="{B80C56C9-F2B8-4E7E-AFAC-2D956990E361}" srcId="{5CF68B48-476B-428D-B1CE-12E94B81EC09}" destId="{5C9E3B25-6670-4E5F-B134-58B9088B31D5}" srcOrd="4" destOrd="0" parTransId="{99D86EC0-8042-4E7E-B6F3-09EB522ADE5D}" sibTransId="{84CEF351-65BC-49AE-9F92-B06C8EF94CFD}"/>
    <dgm:cxn modelId="{C2DE41D3-E371-491B-A9B2-F2E4504D2A1D}" type="presOf" srcId="{53DF87EA-FB79-47FC-AA2A-BCCCA3AB6E68}" destId="{4ACE930E-677D-4738-BCA2-65885F20233D}" srcOrd="0" destOrd="2" presId="urn:microsoft.com/office/officeart/2005/8/layout/radial3"/>
    <dgm:cxn modelId="{2AB987E1-BC6A-4FF5-A1CC-D851B058F6A0}" type="presOf" srcId="{DC501F82-D19C-48C9-AB7E-7C67D4992443}" destId="{5D686913-6699-4E95-977F-46A23F4F2853}" srcOrd="0" destOrd="3" presId="urn:microsoft.com/office/officeart/2005/8/layout/radial3"/>
    <dgm:cxn modelId="{5CCA9DE5-F7DF-4E42-9B33-6C57C697212B}" type="presOf" srcId="{1B1963C1-17B3-4955-B566-AEA2C999DD5B}" destId="{0AE00B48-6A4B-467D-9F8B-89DF5D62284B}" srcOrd="0" destOrd="2" presId="urn:microsoft.com/office/officeart/2005/8/layout/radial3"/>
    <dgm:cxn modelId="{33CD94E6-2C85-4F35-9AC6-037E8E11318A}" srcId="{AC53E0C0-7674-4AB1-B6EC-963198C001BB}" destId="{20A1F552-D906-4DD7-80A9-2451BB112C0C}" srcOrd="1" destOrd="0" parTransId="{88E2D374-2320-4FA2-BEE9-86BAAC3E2497}" sibTransId="{B5FBC269-7F88-4D9F-8A1C-F9AF90F06296}"/>
    <dgm:cxn modelId="{256468E8-E3BA-4AF1-A79F-B54FA265C8AD}" srcId="{AC53E0C0-7674-4AB1-B6EC-963198C001BB}" destId="{65B086CF-FF2E-46AE-9764-410F67ADC0EC}" srcOrd="0" destOrd="0" parTransId="{249B1B4B-27C4-4C2D-A0D2-05D67315159F}" sibTransId="{14872E42-8CBD-4187-B038-E683309E5526}"/>
    <dgm:cxn modelId="{01EBCBEE-712D-4B98-92EF-9ACEA950683A}" srcId="{AE07CF8D-B31A-49B0-A5F6-4FF73C6A1548}" destId="{1B1963C1-17B3-4955-B566-AEA2C999DD5B}" srcOrd="1" destOrd="0" parTransId="{8D2ADD39-2E89-4B76-91B8-52AD9ECC8111}" sibTransId="{7CA33267-58A6-40F7-A31F-936C00E048DD}"/>
    <dgm:cxn modelId="{0D9ADDEF-BE2B-4D73-94E1-574CDCE04374}" type="presOf" srcId="{5C9E3B25-6670-4E5F-B134-58B9088B31D5}" destId="{C11355D9-3F0E-4054-9FD9-2E2C27524B58}" srcOrd="0" destOrd="0" presId="urn:microsoft.com/office/officeart/2005/8/layout/radial3"/>
    <dgm:cxn modelId="{D5509AF5-F13D-4F49-8A1E-426DC2CCA50A}" type="presOf" srcId="{E7DB7A27-3E0E-450F-BE82-0E03085014D1}" destId="{BE997AC7-382B-4AEF-95B5-9DFC695C5288}" srcOrd="0" destOrd="0" presId="urn:microsoft.com/office/officeart/2005/8/layout/radial3"/>
    <dgm:cxn modelId="{3B57F2F7-5788-4AB0-BC55-03CE548290DA}" type="presOf" srcId="{5CF68B48-476B-428D-B1CE-12E94B81EC09}" destId="{ADC75FD0-33D2-4062-9F48-EB3F0A3DBA09}" srcOrd="0" destOrd="0" presId="urn:microsoft.com/office/officeart/2005/8/layout/radial3"/>
    <dgm:cxn modelId="{D8BCB1D2-C190-40A6-BC7C-3434B868C917}" type="presParOf" srcId="{BE997AC7-382B-4AEF-95B5-9DFC695C5288}" destId="{1765F14C-ADCF-475C-811D-EBC91F9662C2}" srcOrd="0" destOrd="0" presId="urn:microsoft.com/office/officeart/2005/8/layout/radial3"/>
    <dgm:cxn modelId="{12BC3FBE-BC28-4904-B9AB-AD11F3509696}" type="presParOf" srcId="{1765F14C-ADCF-475C-811D-EBC91F9662C2}" destId="{ADC75FD0-33D2-4062-9F48-EB3F0A3DBA09}" srcOrd="0" destOrd="0" presId="urn:microsoft.com/office/officeart/2005/8/layout/radial3"/>
    <dgm:cxn modelId="{802781DB-D395-4426-8CB8-3A2ED566D64F}" type="presParOf" srcId="{1765F14C-ADCF-475C-811D-EBC91F9662C2}" destId="{0AE00B48-6A4B-467D-9F8B-89DF5D62284B}" srcOrd="1" destOrd="0" presId="urn:microsoft.com/office/officeart/2005/8/layout/radial3"/>
    <dgm:cxn modelId="{CF7BB2FD-010E-4491-B258-981498DAB2C5}" type="presParOf" srcId="{1765F14C-ADCF-475C-811D-EBC91F9662C2}" destId="{4ACE930E-677D-4738-BCA2-65885F20233D}" srcOrd="2" destOrd="0" presId="urn:microsoft.com/office/officeart/2005/8/layout/radial3"/>
    <dgm:cxn modelId="{E429A2E8-CBBF-4112-83E8-7A3460A235A9}" type="presParOf" srcId="{1765F14C-ADCF-475C-811D-EBC91F9662C2}" destId="{5D686913-6699-4E95-977F-46A23F4F2853}" srcOrd="3" destOrd="0" presId="urn:microsoft.com/office/officeart/2005/8/layout/radial3"/>
    <dgm:cxn modelId="{89847B9F-7E92-406D-97A0-7D6F2FB21288}" type="presParOf" srcId="{1765F14C-ADCF-475C-811D-EBC91F9662C2}" destId="{6BDC3324-8285-4B94-97F7-C3A81FC6803C}" srcOrd="4" destOrd="0" presId="urn:microsoft.com/office/officeart/2005/8/layout/radial3"/>
    <dgm:cxn modelId="{ADC27DC6-158F-4642-A612-3DD69BFD89A3}" type="presParOf" srcId="{1765F14C-ADCF-475C-811D-EBC91F9662C2}" destId="{C11355D9-3F0E-4054-9FD9-2E2C27524B58}" srcOrd="5" destOrd="0" presId="urn:microsoft.com/office/officeart/2005/8/layout/radial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6539B8-08D0-48FE-9FED-3C1BD974F744}">
      <dsp:nvSpPr>
        <dsp:cNvPr id="0" name=""/>
        <dsp:cNvSpPr/>
      </dsp:nvSpPr>
      <dsp:spPr>
        <a:xfrm>
          <a:off x="876548" y="0"/>
          <a:ext cx="9934210" cy="5347758"/>
        </a:xfrm>
        <a:prstGeom prst="rightArrow">
          <a:avLst/>
        </a:prstGeom>
        <a:gradFill rotWithShape="0">
          <a:gsLst>
            <a:gs pos="0">
              <a:schemeClr val="accent1">
                <a:tint val="40000"/>
                <a:hueOff val="0"/>
                <a:satOff val="0"/>
                <a:lumOff val="0"/>
                <a:alphaOff val="0"/>
                <a:tint val="98000"/>
                <a:hueMod val="94000"/>
                <a:satMod val="130000"/>
                <a:lumMod val="128000"/>
              </a:schemeClr>
            </a:gs>
            <a:gs pos="100000">
              <a:schemeClr val="accent1">
                <a:tint val="40000"/>
                <a:hueOff val="0"/>
                <a:satOff val="0"/>
                <a:lumOff val="0"/>
                <a:alphaOff val="0"/>
                <a:shade val="94000"/>
                <a:lumMod val="88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A1DC7B50-79C9-48A7-9475-78FC2F521D07}">
      <dsp:nvSpPr>
        <dsp:cNvPr id="0" name=""/>
        <dsp:cNvSpPr/>
      </dsp:nvSpPr>
      <dsp:spPr>
        <a:xfrm>
          <a:off x="10272"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Clear Design</a:t>
          </a:r>
          <a:endParaRPr lang="en-GB" sz="1800" kern="1200" dirty="0"/>
        </a:p>
      </dsp:txBody>
      <dsp:txXfrm>
        <a:off x="55234" y="1649289"/>
        <a:ext cx="831136" cy="2049179"/>
      </dsp:txXfrm>
    </dsp:sp>
    <dsp:sp modelId="{A67BC97F-573E-4DE7-9EFC-46BE396991AB}">
      <dsp:nvSpPr>
        <dsp:cNvPr id="0" name=""/>
        <dsp:cNvSpPr/>
      </dsp:nvSpPr>
      <dsp:spPr>
        <a:xfrm>
          <a:off x="1084842"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Intuitive Interface</a:t>
          </a:r>
          <a:endParaRPr lang="en-GB" sz="1400" kern="1200" dirty="0"/>
        </a:p>
      </dsp:txBody>
      <dsp:txXfrm>
        <a:off x="1129804" y="1649289"/>
        <a:ext cx="831136" cy="2049179"/>
      </dsp:txXfrm>
    </dsp:sp>
    <dsp:sp modelId="{12D17673-893D-4D7D-889B-C8073AE214A9}">
      <dsp:nvSpPr>
        <dsp:cNvPr id="0" name=""/>
        <dsp:cNvSpPr/>
      </dsp:nvSpPr>
      <dsp:spPr>
        <a:xfrm>
          <a:off x="2159412"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E- </a:t>
          </a:r>
        </a:p>
        <a:p>
          <a:pPr marL="0" lvl="0" indent="0" algn="ctr" defTabSz="711200">
            <a:lnSpc>
              <a:spcPct val="90000"/>
            </a:lnSpc>
            <a:spcBef>
              <a:spcPct val="0"/>
            </a:spcBef>
            <a:spcAft>
              <a:spcPct val="35000"/>
            </a:spcAft>
            <a:buNone/>
          </a:pPr>
          <a:r>
            <a:rPr lang="en-US" sz="1600" kern="1200" dirty="0"/>
            <a:t>Basket</a:t>
          </a:r>
          <a:endParaRPr lang="en-GB" sz="1600" kern="1200" dirty="0"/>
        </a:p>
      </dsp:txBody>
      <dsp:txXfrm>
        <a:off x="2204374" y="1649289"/>
        <a:ext cx="831136" cy="2049179"/>
      </dsp:txXfrm>
    </dsp:sp>
    <dsp:sp modelId="{67891C99-E12A-4FAB-8274-286DADF26BA5}">
      <dsp:nvSpPr>
        <dsp:cNvPr id="0" name=""/>
        <dsp:cNvSpPr/>
      </dsp:nvSpPr>
      <dsp:spPr>
        <a:xfrm>
          <a:off x="3233982"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Cards and other payment options</a:t>
          </a:r>
          <a:endParaRPr lang="en-GB" sz="1400" kern="1200" dirty="0"/>
        </a:p>
      </dsp:txBody>
      <dsp:txXfrm>
        <a:off x="3278944" y="1649289"/>
        <a:ext cx="831136" cy="2049179"/>
      </dsp:txXfrm>
    </dsp:sp>
    <dsp:sp modelId="{80722067-E7ED-4EE5-AF63-BC3B3C79AEA4}">
      <dsp:nvSpPr>
        <dsp:cNvPr id="0" name=""/>
        <dsp:cNvSpPr/>
      </dsp:nvSpPr>
      <dsp:spPr>
        <a:xfrm>
          <a:off x="4308553"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Login </a:t>
          </a:r>
        </a:p>
        <a:p>
          <a:pPr marL="0" lvl="0" indent="0" algn="ctr" defTabSz="800100">
            <a:lnSpc>
              <a:spcPct val="90000"/>
            </a:lnSpc>
            <a:spcBef>
              <a:spcPct val="0"/>
            </a:spcBef>
            <a:spcAft>
              <a:spcPct val="35000"/>
            </a:spcAft>
            <a:buNone/>
          </a:pPr>
          <a:r>
            <a:rPr lang="en-US" sz="1800" kern="1200" dirty="0"/>
            <a:t>And </a:t>
          </a:r>
        </a:p>
        <a:p>
          <a:pPr marL="0" lvl="0" indent="0" algn="ctr" defTabSz="800100">
            <a:lnSpc>
              <a:spcPct val="90000"/>
            </a:lnSpc>
            <a:spcBef>
              <a:spcPct val="0"/>
            </a:spcBef>
            <a:spcAft>
              <a:spcPct val="35000"/>
            </a:spcAft>
            <a:buNone/>
          </a:pPr>
          <a:r>
            <a:rPr lang="en-GB" sz="1800" kern="1200" dirty="0"/>
            <a:t>Registration</a:t>
          </a:r>
        </a:p>
      </dsp:txBody>
      <dsp:txXfrm>
        <a:off x="4353515" y="1649289"/>
        <a:ext cx="831136" cy="2049179"/>
      </dsp:txXfrm>
    </dsp:sp>
    <dsp:sp modelId="{C23128AD-2A68-47DF-BF76-1B92BB7B26AE}">
      <dsp:nvSpPr>
        <dsp:cNvPr id="0" name=""/>
        <dsp:cNvSpPr/>
      </dsp:nvSpPr>
      <dsp:spPr>
        <a:xfrm>
          <a:off x="5383123"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User Page </a:t>
          </a:r>
          <a:endParaRPr lang="en-GB" sz="2000" kern="1200" dirty="0"/>
        </a:p>
      </dsp:txBody>
      <dsp:txXfrm>
        <a:off x="5428085" y="1649289"/>
        <a:ext cx="831136" cy="2049179"/>
      </dsp:txXfrm>
    </dsp:sp>
    <dsp:sp modelId="{C0DCD9E4-3827-4B7C-B050-2B871F11BA30}">
      <dsp:nvSpPr>
        <dsp:cNvPr id="0" name=""/>
        <dsp:cNvSpPr/>
      </dsp:nvSpPr>
      <dsp:spPr>
        <a:xfrm>
          <a:off x="6457693"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Order management</a:t>
          </a:r>
          <a:endParaRPr lang="en-GB" sz="1400" kern="1200" dirty="0"/>
        </a:p>
      </dsp:txBody>
      <dsp:txXfrm>
        <a:off x="6502655" y="1649289"/>
        <a:ext cx="831136" cy="2049179"/>
      </dsp:txXfrm>
    </dsp:sp>
    <dsp:sp modelId="{5A08CBDB-10FC-40C9-BFE3-A98D5DDF3ED5}">
      <dsp:nvSpPr>
        <dsp:cNvPr id="0" name=""/>
        <dsp:cNvSpPr/>
      </dsp:nvSpPr>
      <dsp:spPr>
        <a:xfrm>
          <a:off x="7532263"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Report's gene</a:t>
          </a:r>
        </a:p>
        <a:p>
          <a:pPr marL="0" lvl="0" indent="0" algn="ctr" defTabSz="711200">
            <a:lnSpc>
              <a:spcPct val="90000"/>
            </a:lnSpc>
            <a:spcBef>
              <a:spcPct val="0"/>
            </a:spcBef>
            <a:spcAft>
              <a:spcPct val="35000"/>
            </a:spcAft>
            <a:buNone/>
          </a:pPr>
          <a:r>
            <a:rPr lang="en-US" sz="1600" kern="1200" dirty="0"/>
            <a:t>ration</a:t>
          </a:r>
          <a:endParaRPr lang="en-GB" sz="1600" kern="1200" dirty="0"/>
        </a:p>
      </dsp:txBody>
      <dsp:txXfrm>
        <a:off x="7577225" y="1649289"/>
        <a:ext cx="831136" cy="2049179"/>
      </dsp:txXfrm>
    </dsp:sp>
    <dsp:sp modelId="{E66A52C8-3CE7-498E-93D2-616C22C29C89}">
      <dsp:nvSpPr>
        <dsp:cNvPr id="0" name=""/>
        <dsp:cNvSpPr/>
      </dsp:nvSpPr>
      <dsp:spPr>
        <a:xfrm>
          <a:off x="8606834"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Clear Image and description of the items</a:t>
          </a:r>
          <a:endParaRPr lang="en-GB" sz="1600" kern="1200" dirty="0"/>
        </a:p>
      </dsp:txBody>
      <dsp:txXfrm>
        <a:off x="8651796" y="1649289"/>
        <a:ext cx="831136" cy="2049179"/>
      </dsp:txXfrm>
    </dsp:sp>
    <dsp:sp modelId="{5494DAB6-EB25-42B4-B534-5BFA456B6A64}">
      <dsp:nvSpPr>
        <dsp:cNvPr id="0" name=""/>
        <dsp:cNvSpPr/>
      </dsp:nvSpPr>
      <dsp:spPr>
        <a:xfrm>
          <a:off x="9681404"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Automatic supplies order</a:t>
          </a:r>
          <a:endParaRPr lang="en-GB" sz="1400" kern="1200" dirty="0"/>
        </a:p>
      </dsp:txBody>
      <dsp:txXfrm>
        <a:off x="9726366" y="1649289"/>
        <a:ext cx="831136" cy="2049179"/>
      </dsp:txXfrm>
    </dsp:sp>
    <dsp:sp modelId="{6F4E9C98-D6EF-4DB5-B317-A6E1AC343EBD}">
      <dsp:nvSpPr>
        <dsp:cNvPr id="0" name=""/>
        <dsp:cNvSpPr/>
      </dsp:nvSpPr>
      <dsp:spPr>
        <a:xfrm>
          <a:off x="10755974"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Sales tracking </a:t>
          </a:r>
          <a:endParaRPr lang="en-GB" sz="1400" kern="1200" dirty="0"/>
        </a:p>
      </dsp:txBody>
      <dsp:txXfrm>
        <a:off x="10800936" y="1649289"/>
        <a:ext cx="831136" cy="204917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C75FD0-33D2-4062-9F48-EB3F0A3DBA09}">
      <dsp:nvSpPr>
        <dsp:cNvPr id="0" name=""/>
        <dsp:cNvSpPr/>
      </dsp:nvSpPr>
      <dsp:spPr>
        <a:xfrm>
          <a:off x="2505604" y="1344555"/>
          <a:ext cx="3116791" cy="3116791"/>
        </a:xfrm>
        <a:prstGeom prst="ellipse">
          <a:avLst/>
        </a:prstGeom>
        <a:solidFill>
          <a:schemeClr val="accent1">
            <a:alpha val="5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60960" tIns="60960" rIns="60960" bIns="60960" numCol="1" spcCol="1270" anchor="ctr" anchorCtr="0">
          <a:noAutofit/>
        </a:bodyPr>
        <a:lstStyle/>
        <a:p>
          <a:pPr marL="0" lvl="0" indent="0" algn="ctr" defTabSz="2133600">
            <a:lnSpc>
              <a:spcPct val="90000"/>
            </a:lnSpc>
            <a:spcBef>
              <a:spcPct val="0"/>
            </a:spcBef>
            <a:spcAft>
              <a:spcPct val="35000"/>
            </a:spcAft>
            <a:buNone/>
          </a:pPr>
          <a:r>
            <a:rPr lang="en-GB" sz="4800" kern="1200" dirty="0"/>
            <a:t>Team Project</a:t>
          </a:r>
        </a:p>
      </dsp:txBody>
      <dsp:txXfrm>
        <a:off x="2962047" y="1800998"/>
        <a:ext cx="2203905" cy="2203905"/>
      </dsp:txXfrm>
    </dsp:sp>
    <dsp:sp modelId="{0AE00B48-6A4B-467D-9F8B-89DF5D62284B}">
      <dsp:nvSpPr>
        <dsp:cNvPr id="0" name=""/>
        <dsp:cNvSpPr/>
      </dsp:nvSpPr>
      <dsp:spPr>
        <a:xfrm>
          <a:off x="3284802" y="96160"/>
          <a:ext cx="1558395" cy="1558395"/>
        </a:xfrm>
        <a:prstGeom prst="ellipse">
          <a:avLst/>
        </a:prstGeom>
        <a:solidFill>
          <a:schemeClr val="accent3"/>
        </a:solidFill>
        <a:ln w="28575" cap="rnd" cmpd="sng" algn="ctr">
          <a:solidFill>
            <a:schemeClr val="lt1"/>
          </a:solidFill>
          <a:prstDash val="solid"/>
        </a:ln>
        <a:effectLst/>
      </dsp:spPr>
      <dsp:style>
        <a:lnRef idx="3">
          <a:schemeClr val="lt1"/>
        </a:lnRef>
        <a:fillRef idx="1">
          <a:schemeClr val="accent3"/>
        </a:fillRef>
        <a:effectRef idx="1">
          <a:schemeClr val="accent3"/>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Dominic</a:t>
          </a:r>
        </a:p>
        <a:p>
          <a:pPr marL="57150" lvl="1" indent="-57150" algn="l" defTabSz="444500">
            <a:lnSpc>
              <a:spcPct val="90000"/>
            </a:lnSpc>
            <a:spcBef>
              <a:spcPct val="0"/>
            </a:spcBef>
            <a:spcAft>
              <a:spcPct val="15000"/>
            </a:spcAft>
            <a:buChar char="•"/>
          </a:pPr>
          <a:r>
            <a:rPr lang="en-GB" sz="1000" kern="1200" dirty="0"/>
            <a:t>Team management</a:t>
          </a:r>
        </a:p>
        <a:p>
          <a:pPr marL="57150" lvl="1" indent="-57150" algn="l" defTabSz="444500">
            <a:lnSpc>
              <a:spcPct val="90000"/>
            </a:lnSpc>
            <a:spcBef>
              <a:spcPct val="0"/>
            </a:spcBef>
            <a:spcAft>
              <a:spcPct val="15000"/>
            </a:spcAft>
            <a:buChar char="•"/>
          </a:pPr>
          <a:r>
            <a:rPr lang="en-GB" sz="1000" kern="1200" dirty="0"/>
            <a:t>Integration F-B End</a:t>
          </a:r>
        </a:p>
      </dsp:txBody>
      <dsp:txXfrm>
        <a:off x="3513024" y="324382"/>
        <a:ext cx="1101951" cy="1101951"/>
      </dsp:txXfrm>
    </dsp:sp>
    <dsp:sp modelId="{4ACE930E-677D-4738-BCA2-65885F20233D}">
      <dsp:nvSpPr>
        <dsp:cNvPr id="0" name=""/>
        <dsp:cNvSpPr/>
      </dsp:nvSpPr>
      <dsp:spPr>
        <a:xfrm>
          <a:off x="5213157" y="1497192"/>
          <a:ext cx="1558395" cy="1558395"/>
        </a:xfrm>
        <a:prstGeom prst="ellipse">
          <a:avLst/>
        </a:prstGeom>
        <a:solidFill>
          <a:schemeClr val="accent1"/>
        </a:solidFill>
        <a:ln w="28575" cap="rnd" cmpd="sng" algn="ctr">
          <a:solidFill>
            <a:schemeClr val="lt1"/>
          </a:solidFill>
          <a:prstDash val="solid"/>
        </a:ln>
        <a:effectLst/>
      </dsp:spPr>
      <dsp:style>
        <a:lnRef idx="3">
          <a:schemeClr val="lt1"/>
        </a:lnRef>
        <a:fillRef idx="1">
          <a:schemeClr val="accent1"/>
        </a:fillRef>
        <a:effectRef idx="1">
          <a:schemeClr val="accent1"/>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Md Tanvir</a:t>
          </a:r>
        </a:p>
        <a:p>
          <a:pPr marL="57150" lvl="1" indent="-57150" algn="l" defTabSz="444500">
            <a:lnSpc>
              <a:spcPct val="90000"/>
            </a:lnSpc>
            <a:spcBef>
              <a:spcPct val="0"/>
            </a:spcBef>
            <a:spcAft>
              <a:spcPct val="15000"/>
            </a:spcAft>
            <a:buChar char="•"/>
          </a:pPr>
          <a:r>
            <a:rPr lang="en-GB" sz="1000" kern="1200" dirty="0"/>
            <a:t>Project Manager</a:t>
          </a:r>
        </a:p>
        <a:p>
          <a:pPr marL="57150" lvl="1" indent="-57150" algn="l" defTabSz="444500">
            <a:lnSpc>
              <a:spcPct val="90000"/>
            </a:lnSpc>
            <a:spcBef>
              <a:spcPct val="0"/>
            </a:spcBef>
            <a:spcAft>
              <a:spcPct val="15000"/>
            </a:spcAft>
            <a:buChar char="•"/>
          </a:pPr>
          <a:r>
            <a:rPr lang="en-GB" sz="1000" kern="1200" dirty="0"/>
            <a:t>Meetings</a:t>
          </a:r>
        </a:p>
        <a:p>
          <a:pPr marL="57150" lvl="1" indent="-57150" algn="l" defTabSz="444500">
            <a:lnSpc>
              <a:spcPct val="90000"/>
            </a:lnSpc>
            <a:spcBef>
              <a:spcPct val="0"/>
            </a:spcBef>
            <a:spcAft>
              <a:spcPct val="15000"/>
            </a:spcAft>
            <a:buChar char="•"/>
          </a:pPr>
          <a:r>
            <a:rPr lang="en-GB" sz="1000" kern="1200" dirty="0"/>
            <a:t>Research</a:t>
          </a:r>
        </a:p>
      </dsp:txBody>
      <dsp:txXfrm>
        <a:off x="5441379" y="1725414"/>
        <a:ext cx="1101951" cy="1101951"/>
      </dsp:txXfrm>
    </dsp:sp>
    <dsp:sp modelId="{5D686913-6699-4E95-977F-46A23F4F2853}">
      <dsp:nvSpPr>
        <dsp:cNvPr id="0" name=""/>
        <dsp:cNvSpPr/>
      </dsp:nvSpPr>
      <dsp:spPr>
        <a:xfrm>
          <a:off x="4476591" y="3764110"/>
          <a:ext cx="1558395" cy="1558395"/>
        </a:xfrm>
        <a:prstGeom prst="ellipse">
          <a:avLst/>
        </a:prstGeom>
        <a:solidFill>
          <a:schemeClr val="accent6"/>
        </a:solidFill>
        <a:ln w="28575" cap="rnd" cmpd="sng" algn="ctr">
          <a:solidFill>
            <a:schemeClr val="lt1"/>
          </a:solidFill>
          <a:prstDash val="solid"/>
        </a:ln>
        <a:effectLst/>
      </dsp:spPr>
      <dsp:style>
        <a:lnRef idx="3">
          <a:schemeClr val="lt1"/>
        </a:lnRef>
        <a:fillRef idx="1">
          <a:schemeClr val="accent6"/>
        </a:fillRef>
        <a:effectRef idx="1">
          <a:schemeClr val="accent6"/>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Taha</a:t>
          </a:r>
        </a:p>
        <a:p>
          <a:pPr marL="57150" lvl="1" indent="-57150" algn="l" defTabSz="444500">
            <a:lnSpc>
              <a:spcPct val="90000"/>
            </a:lnSpc>
            <a:spcBef>
              <a:spcPct val="0"/>
            </a:spcBef>
            <a:spcAft>
              <a:spcPct val="15000"/>
            </a:spcAft>
            <a:buChar char="•"/>
          </a:pPr>
          <a:r>
            <a:rPr lang="en-GB" sz="1000" kern="1200" dirty="0"/>
            <a:t>Design </a:t>
          </a:r>
        </a:p>
        <a:p>
          <a:pPr marL="57150" lvl="1" indent="-57150" algn="l" defTabSz="444500">
            <a:lnSpc>
              <a:spcPct val="90000"/>
            </a:lnSpc>
            <a:spcBef>
              <a:spcPct val="0"/>
            </a:spcBef>
            <a:spcAft>
              <a:spcPct val="15000"/>
            </a:spcAft>
            <a:buChar char="•"/>
          </a:pPr>
          <a:r>
            <a:rPr lang="en-GB" sz="1000" kern="1200" dirty="0"/>
            <a:t>Front End</a:t>
          </a:r>
        </a:p>
        <a:p>
          <a:pPr marL="57150" lvl="1" indent="-57150" algn="l" defTabSz="444500">
            <a:lnSpc>
              <a:spcPct val="90000"/>
            </a:lnSpc>
            <a:spcBef>
              <a:spcPct val="0"/>
            </a:spcBef>
            <a:spcAft>
              <a:spcPct val="15000"/>
            </a:spcAft>
            <a:buChar char="•"/>
          </a:pPr>
          <a:r>
            <a:rPr lang="en-GB" sz="1000" kern="1200" dirty="0"/>
            <a:t>Back End </a:t>
          </a:r>
        </a:p>
      </dsp:txBody>
      <dsp:txXfrm>
        <a:off x="4704813" y="3992332"/>
        <a:ext cx="1101951" cy="1101951"/>
      </dsp:txXfrm>
    </dsp:sp>
    <dsp:sp modelId="{6BDC3324-8285-4B94-97F7-C3A81FC6803C}">
      <dsp:nvSpPr>
        <dsp:cNvPr id="0" name=""/>
        <dsp:cNvSpPr/>
      </dsp:nvSpPr>
      <dsp:spPr>
        <a:xfrm>
          <a:off x="2093012" y="3764110"/>
          <a:ext cx="1558395" cy="1558395"/>
        </a:xfrm>
        <a:prstGeom prst="ellipse">
          <a:avLst/>
        </a:prstGeom>
        <a:solidFill>
          <a:schemeClr val="accent2"/>
        </a:solidFill>
        <a:ln w="28575" cap="rnd" cmpd="sng" algn="ctr">
          <a:solidFill>
            <a:schemeClr val="lt1"/>
          </a:solidFill>
          <a:prstDash val="solid"/>
        </a:ln>
        <a:effectLst/>
      </dsp:spPr>
      <dsp:style>
        <a:lnRef idx="3">
          <a:schemeClr val="lt1"/>
        </a:lnRef>
        <a:fillRef idx="1">
          <a:schemeClr val="accent2"/>
        </a:fillRef>
        <a:effectRef idx="1">
          <a:schemeClr val="accent2"/>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Remi</a:t>
          </a:r>
        </a:p>
        <a:p>
          <a:pPr marL="57150" lvl="1" indent="-57150" algn="l" defTabSz="444500">
            <a:lnSpc>
              <a:spcPct val="90000"/>
            </a:lnSpc>
            <a:spcBef>
              <a:spcPct val="0"/>
            </a:spcBef>
            <a:spcAft>
              <a:spcPct val="15000"/>
            </a:spcAft>
            <a:buChar char="•"/>
          </a:pPr>
          <a:r>
            <a:rPr lang="en-GB" sz="1000" kern="1200" dirty="0"/>
            <a:t>Testing</a:t>
          </a:r>
        </a:p>
        <a:p>
          <a:pPr marL="57150" lvl="1" indent="-57150" algn="l" defTabSz="444500">
            <a:lnSpc>
              <a:spcPct val="90000"/>
            </a:lnSpc>
            <a:spcBef>
              <a:spcPct val="0"/>
            </a:spcBef>
            <a:spcAft>
              <a:spcPct val="15000"/>
            </a:spcAft>
            <a:buChar char="•"/>
          </a:pPr>
          <a:r>
            <a:rPr lang="en-GB" sz="1000" kern="1200" dirty="0"/>
            <a:t>QA phase</a:t>
          </a:r>
        </a:p>
        <a:p>
          <a:pPr marL="57150" lvl="1" indent="-57150" algn="l" defTabSz="444500">
            <a:lnSpc>
              <a:spcPct val="90000"/>
            </a:lnSpc>
            <a:spcBef>
              <a:spcPct val="0"/>
            </a:spcBef>
            <a:spcAft>
              <a:spcPct val="15000"/>
            </a:spcAft>
            <a:buChar char="•"/>
          </a:pPr>
          <a:r>
            <a:rPr lang="en-GB" sz="1000" kern="1200" dirty="0"/>
            <a:t>Budgeting</a:t>
          </a:r>
        </a:p>
      </dsp:txBody>
      <dsp:txXfrm>
        <a:off x="2321234" y="3992332"/>
        <a:ext cx="1101951" cy="1101951"/>
      </dsp:txXfrm>
    </dsp:sp>
    <dsp:sp modelId="{C11355D9-3F0E-4054-9FD9-2E2C27524B58}">
      <dsp:nvSpPr>
        <dsp:cNvPr id="0" name=""/>
        <dsp:cNvSpPr/>
      </dsp:nvSpPr>
      <dsp:spPr>
        <a:xfrm>
          <a:off x="1356446" y="1497192"/>
          <a:ext cx="1558395" cy="1558395"/>
        </a:xfrm>
        <a:prstGeom prst="ellipse">
          <a:avLst/>
        </a:prstGeom>
        <a:solidFill>
          <a:schemeClr val="dk1"/>
        </a:solidFill>
        <a:ln w="28575" cap="rnd" cmpd="sng" algn="ctr">
          <a:solidFill>
            <a:schemeClr val="lt1"/>
          </a:solidFill>
          <a:prstDash val="solid"/>
        </a:ln>
        <a:effectLst/>
      </dsp:spPr>
      <dsp:style>
        <a:lnRef idx="3">
          <a:schemeClr val="lt1"/>
        </a:lnRef>
        <a:fillRef idx="1">
          <a:schemeClr val="dk1"/>
        </a:fillRef>
        <a:effectRef idx="1">
          <a:schemeClr val="dk1"/>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Georgi</a:t>
          </a:r>
        </a:p>
        <a:p>
          <a:pPr marL="57150" lvl="1" indent="-57150" algn="l" defTabSz="444500">
            <a:lnSpc>
              <a:spcPct val="90000"/>
            </a:lnSpc>
            <a:spcBef>
              <a:spcPct val="0"/>
            </a:spcBef>
            <a:spcAft>
              <a:spcPct val="15000"/>
            </a:spcAft>
            <a:buChar char="•"/>
          </a:pPr>
          <a:r>
            <a:rPr lang="en-GB" sz="1000" kern="1200" dirty="0"/>
            <a:t>Content creation</a:t>
          </a:r>
        </a:p>
        <a:p>
          <a:pPr marL="57150" lvl="1" indent="-57150" algn="l" defTabSz="444500">
            <a:lnSpc>
              <a:spcPct val="90000"/>
            </a:lnSpc>
            <a:spcBef>
              <a:spcPct val="0"/>
            </a:spcBef>
            <a:spcAft>
              <a:spcPct val="15000"/>
            </a:spcAft>
            <a:buChar char="•"/>
          </a:pPr>
          <a:r>
            <a:rPr lang="en-GB" sz="1000" kern="1200" dirty="0"/>
            <a:t>Presentation</a:t>
          </a:r>
        </a:p>
        <a:p>
          <a:pPr marL="57150" lvl="1" indent="-57150" algn="l" defTabSz="444500">
            <a:lnSpc>
              <a:spcPct val="90000"/>
            </a:lnSpc>
            <a:spcBef>
              <a:spcPct val="0"/>
            </a:spcBef>
            <a:spcAft>
              <a:spcPct val="15000"/>
            </a:spcAft>
            <a:buChar char="•"/>
          </a:pPr>
          <a:r>
            <a:rPr lang="en-GB" sz="1000" kern="1200" dirty="0"/>
            <a:t>Documentation</a:t>
          </a:r>
        </a:p>
      </dsp:txBody>
      <dsp:txXfrm>
        <a:off x="1584668" y="1725414"/>
        <a:ext cx="1101951" cy="110195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0172728-5663-4CA4-94B7-B9932FAE34C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4DBFB212-E375-4D82-9DF3-1BD1F7BAA06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014DC56-1A71-4D23-918D-EF54AE9FB243}" type="datetimeFigureOut">
              <a:rPr lang="en-GB" smtClean="0"/>
              <a:t>09/03/2021</a:t>
            </a:fld>
            <a:endParaRPr lang="en-GB"/>
          </a:p>
        </p:txBody>
      </p:sp>
      <p:sp>
        <p:nvSpPr>
          <p:cNvPr id="4" name="Footer Placeholder 3">
            <a:extLst>
              <a:ext uri="{FF2B5EF4-FFF2-40B4-BE49-F238E27FC236}">
                <a16:creationId xmlns:a16="http://schemas.microsoft.com/office/drawing/2014/main" id="{0B5A4882-CED6-4A40-B557-0562AF8C590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B0A83A2F-0A73-4698-A8A6-21808A69AA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0707A4D-976A-4806-80BF-AF6EDDA25F54}" type="slidenum">
              <a:rPr lang="en-GB" smtClean="0"/>
              <a:t>‹#›</a:t>
            </a:fld>
            <a:endParaRPr lang="en-GB"/>
          </a:p>
        </p:txBody>
      </p:sp>
    </p:spTree>
    <p:extLst>
      <p:ext uri="{BB962C8B-B14F-4D97-AF65-F5344CB8AC3E}">
        <p14:creationId xmlns:p14="http://schemas.microsoft.com/office/powerpoint/2010/main" val="2194939867"/>
      </p:ext>
    </p:extLst>
  </p:cSld>
  <p:clrMap bg1="lt1" tx1="dk1" bg2="lt2" tx2="dk2" accent1="accent1" accent2="accent2" accent3="accent3" accent4="accent4" accent5="accent5" accent6="accent6" hlink="hlink" folHlink="folHlink"/>
  <p:hf ftr="0" dt="0"/>
</p:handoutMaster>
</file>

<file path=ppt/media/image1.png>
</file>

<file path=ppt/media/image10.png>
</file>

<file path=ppt/media/image11.png>
</file>

<file path=ppt/media/image12.jpeg>
</file>

<file path=ppt/media/image2.png>
</file>

<file path=ppt/media/image3.jpg>
</file>

<file path=ppt/media/image4.jp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887D03-E1B8-4C16-A550-80B9696F3123}" type="datetimeFigureOut">
              <a:rPr lang="en-GB" smtClean="0"/>
              <a:t>05/03/2021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45BEC-3058-4D30-A76B-9F982F1B35F7}" type="slidenum">
              <a:rPr lang="en-GB" smtClean="0"/>
              <a:t>‹#›</a:t>
            </a:fld>
            <a:endParaRPr lang="en-GB"/>
          </a:p>
        </p:txBody>
      </p:sp>
    </p:spTree>
    <p:extLst>
      <p:ext uri="{BB962C8B-B14F-4D97-AF65-F5344CB8AC3E}">
        <p14:creationId xmlns:p14="http://schemas.microsoft.com/office/powerpoint/2010/main" val="2750587044"/>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Title of the presentation and group members are shown on the first slide. The site logo is included in every page. </a:t>
            </a:r>
          </a:p>
          <a:p>
            <a:r>
              <a:rPr lang="en-GB" dirty="0"/>
              <a:t>We are developing an online shop platform that sells computer and other electronic parts from different brands. </a:t>
            </a:r>
          </a:p>
          <a:p>
            <a:r>
              <a:rPr lang="en-GB" dirty="0"/>
              <a:t> </a:t>
            </a:r>
          </a:p>
        </p:txBody>
      </p:sp>
      <p:sp>
        <p:nvSpPr>
          <p:cNvPr id="4" name="Slide Number Placeholder 3"/>
          <p:cNvSpPr>
            <a:spLocks noGrp="1"/>
          </p:cNvSpPr>
          <p:nvPr>
            <p:ph type="sldNum" sz="quarter" idx="5"/>
          </p:nvPr>
        </p:nvSpPr>
        <p:spPr/>
        <p:txBody>
          <a:bodyPr/>
          <a:lstStyle/>
          <a:p>
            <a:fld id="{B6345BEC-3058-4D30-A76B-9F982F1B35F7}" type="slidenum">
              <a:rPr lang="en-GB" smtClean="0"/>
              <a:t>1</a:t>
            </a:fld>
            <a:endParaRPr lang="en-GB"/>
          </a:p>
        </p:txBody>
      </p:sp>
      <p:sp>
        <p:nvSpPr>
          <p:cNvPr id="5" name="Header Placeholder 4">
            <a:extLst>
              <a:ext uri="{FF2B5EF4-FFF2-40B4-BE49-F238E27FC236}">
                <a16:creationId xmlns:a16="http://schemas.microsoft.com/office/drawing/2014/main" id="{3CF68E89-2B1B-4918-9EC7-CF95B5EA72BF}"/>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5978759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some back-end features are shown. General requirements for the database MYSQL management for the online shop that includes users, suppliers, payments, orders, categories, orders etc. Products included have ID numbers, quantity and price. In addition, it is stated what company supplies the product. Product can be added to the basket that can be seen in the Basket table.</a:t>
            </a:r>
            <a:endParaRPr lang="en-GB" dirty="0"/>
          </a:p>
        </p:txBody>
      </p:sp>
      <p:sp>
        <p:nvSpPr>
          <p:cNvPr id="4" name="Slide Number Placeholder 3"/>
          <p:cNvSpPr>
            <a:spLocks noGrp="1"/>
          </p:cNvSpPr>
          <p:nvPr>
            <p:ph type="sldNum" sz="quarter" idx="5"/>
          </p:nvPr>
        </p:nvSpPr>
        <p:spPr/>
        <p:txBody>
          <a:bodyPr/>
          <a:lstStyle/>
          <a:p>
            <a:fld id="{B6345BEC-3058-4D30-A76B-9F982F1B35F7}" type="slidenum">
              <a:rPr lang="en-GB" smtClean="0"/>
              <a:t>10</a:t>
            </a:fld>
            <a:endParaRPr lang="en-GB"/>
          </a:p>
        </p:txBody>
      </p:sp>
      <p:sp>
        <p:nvSpPr>
          <p:cNvPr id="5" name="Header Placeholder 4">
            <a:extLst>
              <a:ext uri="{FF2B5EF4-FFF2-40B4-BE49-F238E27FC236}">
                <a16:creationId xmlns:a16="http://schemas.microsoft.com/office/drawing/2014/main" id="{D9009FDD-8A6D-4F79-9F74-604DBC6850D0}"/>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7548897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Using MS Project, Gantt Chart for the whole project is shown in this slide. It includes all tasks and subtasks along with duration and task sequence identification. All expected dates including completion date is given. </a:t>
            </a:r>
          </a:p>
        </p:txBody>
      </p:sp>
      <p:sp>
        <p:nvSpPr>
          <p:cNvPr id="4" name="Slide Number Placeholder 3"/>
          <p:cNvSpPr>
            <a:spLocks noGrp="1"/>
          </p:cNvSpPr>
          <p:nvPr>
            <p:ph type="sldNum" sz="quarter" idx="5"/>
          </p:nvPr>
        </p:nvSpPr>
        <p:spPr/>
        <p:txBody>
          <a:bodyPr/>
          <a:lstStyle/>
          <a:p>
            <a:fld id="{B6345BEC-3058-4D30-A76B-9F982F1B35F7}" type="slidenum">
              <a:rPr lang="en-GB" smtClean="0"/>
              <a:t>11</a:t>
            </a:fld>
            <a:endParaRPr lang="en-GB"/>
          </a:p>
        </p:txBody>
      </p:sp>
      <p:sp>
        <p:nvSpPr>
          <p:cNvPr id="5" name="Header Placeholder 4">
            <a:extLst>
              <a:ext uri="{FF2B5EF4-FFF2-40B4-BE49-F238E27FC236}">
                <a16:creationId xmlns:a16="http://schemas.microsoft.com/office/drawing/2014/main" id="{805D3C70-7E63-48AC-A703-949E3CD7AD33}"/>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6472733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Whole Project is represented along with its main components. It is separated on main and subcomponents. This is the main structure for the team to follow through different tasks completion.  </a:t>
            </a:r>
          </a:p>
        </p:txBody>
      </p:sp>
      <p:sp>
        <p:nvSpPr>
          <p:cNvPr id="4" name="Slide Number Placeholder 3"/>
          <p:cNvSpPr>
            <a:spLocks noGrp="1"/>
          </p:cNvSpPr>
          <p:nvPr>
            <p:ph type="sldNum" sz="quarter" idx="5"/>
          </p:nvPr>
        </p:nvSpPr>
        <p:spPr/>
        <p:txBody>
          <a:bodyPr/>
          <a:lstStyle/>
          <a:p>
            <a:fld id="{B6345BEC-3058-4D30-A76B-9F982F1B35F7}" type="slidenum">
              <a:rPr lang="en-GB" smtClean="0"/>
              <a:t>12</a:t>
            </a:fld>
            <a:endParaRPr lang="en-GB"/>
          </a:p>
        </p:txBody>
      </p:sp>
      <p:sp>
        <p:nvSpPr>
          <p:cNvPr id="5" name="Header Placeholder 4">
            <a:extLst>
              <a:ext uri="{FF2B5EF4-FFF2-40B4-BE49-F238E27FC236}">
                <a16:creationId xmlns:a16="http://schemas.microsoft.com/office/drawing/2014/main" id="{28E696B5-F20E-4872-855A-71F4EB7AF427}"/>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1134368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slide is included the Design of the home page with some features implemented by now. Some annotation are included for the user. </a:t>
            </a:r>
          </a:p>
        </p:txBody>
      </p:sp>
      <p:sp>
        <p:nvSpPr>
          <p:cNvPr id="4" name="Slide Number Placeholder 3"/>
          <p:cNvSpPr>
            <a:spLocks noGrp="1"/>
          </p:cNvSpPr>
          <p:nvPr>
            <p:ph type="sldNum" sz="quarter" idx="5"/>
          </p:nvPr>
        </p:nvSpPr>
        <p:spPr/>
        <p:txBody>
          <a:bodyPr/>
          <a:lstStyle/>
          <a:p>
            <a:fld id="{B6345BEC-3058-4D30-A76B-9F982F1B35F7}" type="slidenum">
              <a:rPr lang="en-GB" smtClean="0"/>
              <a:t>14</a:t>
            </a:fld>
            <a:endParaRPr lang="en-GB"/>
          </a:p>
        </p:txBody>
      </p:sp>
      <p:sp>
        <p:nvSpPr>
          <p:cNvPr id="5" name="Header Placeholder 4">
            <a:extLst>
              <a:ext uri="{FF2B5EF4-FFF2-40B4-BE49-F238E27FC236}">
                <a16:creationId xmlns:a16="http://schemas.microsoft.com/office/drawing/2014/main" id="{A54AA505-E8FE-436F-BF9C-D0F23CBFC0F4}"/>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5387451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 this slide is included the Project Progress at the moment of uploading the Presentation and what has been completed so far. Final design will be shown on the later stages. More features to be added.  </a:t>
            </a:r>
          </a:p>
          <a:p>
            <a:r>
              <a:rPr lang="en-GB" dirty="0"/>
              <a:t>New Tasks allocation also included in this slide.</a:t>
            </a:r>
          </a:p>
        </p:txBody>
      </p:sp>
      <p:sp>
        <p:nvSpPr>
          <p:cNvPr id="4" name="Slide Number Placeholder 3"/>
          <p:cNvSpPr>
            <a:spLocks noGrp="1"/>
          </p:cNvSpPr>
          <p:nvPr>
            <p:ph type="sldNum" sz="quarter" idx="5"/>
          </p:nvPr>
        </p:nvSpPr>
        <p:spPr/>
        <p:txBody>
          <a:bodyPr/>
          <a:lstStyle/>
          <a:p>
            <a:fld id="{B6345BEC-3058-4D30-A76B-9F982F1B35F7}" type="slidenum">
              <a:rPr lang="en-GB" smtClean="0"/>
              <a:t>17</a:t>
            </a:fld>
            <a:endParaRPr lang="en-GB"/>
          </a:p>
        </p:txBody>
      </p:sp>
      <p:sp>
        <p:nvSpPr>
          <p:cNvPr id="5" name="Header Placeholder 4">
            <a:extLst>
              <a:ext uri="{FF2B5EF4-FFF2-40B4-BE49-F238E27FC236}">
                <a16:creationId xmlns:a16="http://schemas.microsoft.com/office/drawing/2014/main" id="{0B7A1E00-2134-4456-A40F-3FDBA86F04CD}"/>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1589053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Main points of the presentation slides are included in the table of content page. </a:t>
            </a:r>
          </a:p>
        </p:txBody>
      </p:sp>
      <p:sp>
        <p:nvSpPr>
          <p:cNvPr id="4" name="Slide Number Placeholder 3"/>
          <p:cNvSpPr>
            <a:spLocks noGrp="1"/>
          </p:cNvSpPr>
          <p:nvPr>
            <p:ph type="sldNum" sz="quarter" idx="5"/>
          </p:nvPr>
        </p:nvSpPr>
        <p:spPr/>
        <p:txBody>
          <a:bodyPr/>
          <a:lstStyle/>
          <a:p>
            <a:fld id="{B6345BEC-3058-4D30-A76B-9F982F1B35F7}" type="slidenum">
              <a:rPr lang="en-GB" smtClean="0"/>
              <a:t>2</a:t>
            </a:fld>
            <a:endParaRPr lang="en-GB"/>
          </a:p>
        </p:txBody>
      </p:sp>
      <p:sp>
        <p:nvSpPr>
          <p:cNvPr id="5" name="Header Placeholder 4">
            <a:extLst>
              <a:ext uri="{FF2B5EF4-FFF2-40B4-BE49-F238E27FC236}">
                <a16:creationId xmlns:a16="http://schemas.microsoft.com/office/drawing/2014/main" id="{E3F0A9F1-519B-47C3-84A9-E1C78F16A7A9}"/>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7163083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Online computer parts shop and its core functionalities are included in the background slide. Some of the features are included in this topic. More details will be provided in the next slides. </a:t>
            </a:r>
          </a:p>
          <a:p>
            <a:r>
              <a:rPr lang="en-GB" dirty="0"/>
              <a:t>Main points: Online shop needs to offer:</a:t>
            </a:r>
          </a:p>
          <a:p>
            <a:pPr marL="171450" indent="-171450">
              <a:buFontTx/>
              <a:buChar char="-"/>
            </a:pPr>
            <a:r>
              <a:rPr lang="en-GB" dirty="0"/>
              <a:t>Different Manufacturers goods</a:t>
            </a:r>
          </a:p>
          <a:p>
            <a:pPr marL="171450" indent="-171450">
              <a:buFontTx/>
              <a:buChar char="-"/>
            </a:pPr>
            <a:r>
              <a:rPr lang="en-GB" dirty="0"/>
              <a:t>Registration Form for the users</a:t>
            </a:r>
          </a:p>
          <a:p>
            <a:pPr marL="171450" indent="-171450">
              <a:buFontTx/>
              <a:buChar char="-"/>
            </a:pPr>
            <a:r>
              <a:rPr lang="en-GB" dirty="0"/>
              <a:t>Clear pictures and description of the goods</a:t>
            </a:r>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B6345BEC-3058-4D30-A76B-9F982F1B35F7}" type="slidenum">
              <a:rPr lang="en-GB" smtClean="0"/>
              <a:t>3</a:t>
            </a:fld>
            <a:endParaRPr lang="en-GB"/>
          </a:p>
        </p:txBody>
      </p:sp>
      <p:sp>
        <p:nvSpPr>
          <p:cNvPr id="5" name="Header Placeholder 4">
            <a:extLst>
              <a:ext uri="{FF2B5EF4-FFF2-40B4-BE49-F238E27FC236}">
                <a16:creationId xmlns:a16="http://schemas.microsoft.com/office/drawing/2014/main" id="{9B49D3B1-801A-4D06-91AE-50D32287DDE4}"/>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1044351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 to achieve in our project user requirements stated above and make a unique online shop platform that will help us </a:t>
            </a:r>
            <a:r>
              <a:rPr lang="en-GB" dirty="0"/>
              <a:t>to achieve the high sales target and will help flourishing the business. </a:t>
            </a:r>
          </a:p>
          <a:p>
            <a:r>
              <a:rPr lang="en-GB" dirty="0"/>
              <a:t>Advantage of the product will be a simple- easy to understand for all type of user's interface.  After discussion, the scope is defined. </a:t>
            </a:r>
          </a:p>
          <a:p>
            <a:r>
              <a:rPr lang="en-GB" dirty="0"/>
              <a:t>Main Design goals: </a:t>
            </a:r>
          </a:p>
          <a:p>
            <a:pPr marL="171450" indent="-171450">
              <a:buFont typeface="Arial" panose="020B0604020202020204" pitchFamily="34" charset="0"/>
              <a:buChar char="•"/>
            </a:pPr>
            <a:r>
              <a:rPr lang="en-GB" dirty="0"/>
              <a:t>View items through a gallery of products</a:t>
            </a:r>
          </a:p>
          <a:p>
            <a:pPr marL="171450" indent="-171450">
              <a:buFont typeface="Arial" panose="020B0604020202020204" pitchFamily="34" charset="0"/>
              <a:buChar char="•"/>
            </a:pPr>
            <a:r>
              <a:rPr lang="en-GB" dirty="0"/>
              <a:t>Browsing the items</a:t>
            </a:r>
          </a:p>
          <a:p>
            <a:pPr marL="171450" indent="-171450">
              <a:buFont typeface="Arial" panose="020B0604020202020204" pitchFamily="34" charset="0"/>
              <a:buChar char="•"/>
            </a:pPr>
            <a:r>
              <a:rPr lang="en-GB" dirty="0"/>
              <a:t>View the details</a:t>
            </a:r>
          </a:p>
          <a:p>
            <a:pPr marL="171450" indent="-171450">
              <a:buFont typeface="Arial" panose="020B0604020202020204" pitchFamily="34" charset="0"/>
              <a:buChar char="•"/>
            </a:pPr>
            <a:r>
              <a:rPr lang="en-GB" dirty="0"/>
              <a:t>Registration of the members etc. </a:t>
            </a:r>
          </a:p>
          <a:p>
            <a:pPr marL="0" indent="0">
              <a:buFont typeface="Arial" panose="020B0604020202020204" pitchFamily="34" charset="0"/>
              <a:buNone/>
            </a:pPr>
            <a:r>
              <a:rPr lang="en-GB" dirty="0"/>
              <a:t>Registered members: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Log in</a:t>
            </a:r>
          </a:p>
          <a:p>
            <a:pPr marL="171450" indent="-171450">
              <a:buFont typeface="Arial" panose="020B0604020202020204" pitchFamily="34" charset="0"/>
              <a:buChar char="•"/>
            </a:pPr>
            <a:r>
              <a:rPr lang="en-GB" dirty="0"/>
              <a:t>Manage Accounts</a:t>
            </a:r>
          </a:p>
          <a:p>
            <a:pPr marL="171450" indent="-171450">
              <a:buFont typeface="Arial" panose="020B0604020202020204" pitchFamily="34" charset="0"/>
              <a:buChar char="•"/>
            </a:pPr>
            <a:r>
              <a:rPr lang="en-GB" dirty="0"/>
              <a:t>My Orders</a:t>
            </a:r>
          </a:p>
          <a:p>
            <a:pPr marL="171450" indent="-171450">
              <a:buFont typeface="Arial" panose="020B0604020202020204" pitchFamily="34" charset="0"/>
              <a:buChar char="•"/>
            </a:pPr>
            <a:r>
              <a:rPr lang="en-GB" dirty="0"/>
              <a:t>Checkout</a:t>
            </a:r>
          </a:p>
          <a:p>
            <a:pPr marL="171450" indent="-171450">
              <a:buFont typeface="Arial" panose="020B0604020202020204" pitchFamily="34" charset="0"/>
              <a:buChar char="•"/>
            </a:pPr>
            <a:r>
              <a:rPr lang="en-GB" dirty="0"/>
              <a:t>Logout</a:t>
            </a:r>
          </a:p>
          <a:p>
            <a:pPr marL="17145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B6345BEC-3058-4D30-A76B-9F982F1B35F7}" type="slidenum">
              <a:rPr lang="en-GB" smtClean="0"/>
              <a:t>4</a:t>
            </a:fld>
            <a:endParaRPr lang="en-GB"/>
          </a:p>
        </p:txBody>
      </p:sp>
      <p:sp>
        <p:nvSpPr>
          <p:cNvPr id="5" name="Header Placeholder 4">
            <a:extLst>
              <a:ext uri="{FF2B5EF4-FFF2-40B4-BE49-F238E27FC236}">
                <a16:creationId xmlns:a16="http://schemas.microsoft.com/office/drawing/2014/main" id="{053D2027-F643-4250-9E37-F05CCF9F3432}"/>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41503443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Plan of the Project includes the Tasks to be Implemented. Sprint week 1 is included in the plan. It includes Status, prioritisation and tasks assigned to the members. Some of the online tools and specifications are chosen and assigned to the members. </a:t>
            </a:r>
          </a:p>
        </p:txBody>
      </p:sp>
      <p:sp>
        <p:nvSpPr>
          <p:cNvPr id="4" name="Slide Number Placeholder 3"/>
          <p:cNvSpPr>
            <a:spLocks noGrp="1"/>
          </p:cNvSpPr>
          <p:nvPr>
            <p:ph type="sldNum" sz="quarter" idx="5"/>
          </p:nvPr>
        </p:nvSpPr>
        <p:spPr/>
        <p:txBody>
          <a:bodyPr/>
          <a:lstStyle/>
          <a:p>
            <a:fld id="{B6345BEC-3058-4D30-A76B-9F982F1B35F7}" type="slidenum">
              <a:rPr lang="en-GB" smtClean="0"/>
              <a:t>5</a:t>
            </a:fld>
            <a:endParaRPr lang="en-GB"/>
          </a:p>
        </p:txBody>
      </p:sp>
      <p:sp>
        <p:nvSpPr>
          <p:cNvPr id="5" name="Header Placeholder 4">
            <a:extLst>
              <a:ext uri="{FF2B5EF4-FFF2-40B4-BE49-F238E27FC236}">
                <a16:creationId xmlns:a16="http://schemas.microsoft.com/office/drawing/2014/main" id="{818B8F2A-189B-4D62-9561-C0D7A3DF9B32}"/>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4217101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 this slide all the members are represented along with their tasks with more information about the tasks. Allocation of the stages is completed. Each team member had his role and task to complete. </a:t>
            </a:r>
          </a:p>
        </p:txBody>
      </p:sp>
      <p:sp>
        <p:nvSpPr>
          <p:cNvPr id="4" name="Slide Number Placeholder 3"/>
          <p:cNvSpPr>
            <a:spLocks noGrp="1"/>
          </p:cNvSpPr>
          <p:nvPr>
            <p:ph type="sldNum" sz="quarter" idx="5"/>
          </p:nvPr>
        </p:nvSpPr>
        <p:spPr/>
        <p:txBody>
          <a:bodyPr/>
          <a:lstStyle/>
          <a:p>
            <a:fld id="{B6345BEC-3058-4D30-A76B-9F982F1B35F7}" type="slidenum">
              <a:rPr lang="en-GB" smtClean="0"/>
              <a:t>6</a:t>
            </a:fld>
            <a:endParaRPr lang="en-GB"/>
          </a:p>
        </p:txBody>
      </p:sp>
      <p:sp>
        <p:nvSpPr>
          <p:cNvPr id="5" name="Header Placeholder 4">
            <a:extLst>
              <a:ext uri="{FF2B5EF4-FFF2-40B4-BE49-F238E27FC236}">
                <a16:creationId xmlns:a16="http://schemas.microsoft.com/office/drawing/2014/main" id="{5D7B6EA9-98BA-4AE4-9E3B-32F71C1A1241}"/>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906371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Front-End Requirements are listed in this page. There are some additional requirements not included in the slide:</a:t>
            </a:r>
          </a:p>
          <a:p>
            <a:pPr marL="171450" indent="-171450">
              <a:buFont typeface="Arial" panose="020B0604020202020204" pitchFamily="34" charset="0"/>
              <a:buChar char="•"/>
            </a:pPr>
            <a:r>
              <a:rPr lang="en-GB" dirty="0"/>
              <a:t>Changing user details</a:t>
            </a:r>
          </a:p>
          <a:p>
            <a:pPr marL="171450" indent="-171450">
              <a:buFont typeface="Arial" panose="020B0604020202020204" pitchFamily="34" charset="0"/>
              <a:buChar char="•"/>
            </a:pPr>
            <a:r>
              <a:rPr lang="en-GB" dirty="0"/>
              <a:t>Popular products view</a:t>
            </a:r>
          </a:p>
          <a:p>
            <a:pPr marL="171450" indent="-171450">
              <a:buFont typeface="Arial" panose="020B0604020202020204" pitchFamily="34" charset="0"/>
              <a:buChar char="•"/>
            </a:pPr>
            <a:r>
              <a:rPr lang="en-GB" dirty="0"/>
              <a:t>Sales section</a:t>
            </a:r>
          </a:p>
          <a:p>
            <a:pPr marL="171450" indent="-171450">
              <a:buFont typeface="Arial" panose="020B0604020202020204" pitchFamily="34" charset="0"/>
              <a:buChar char="•"/>
            </a:pPr>
            <a:r>
              <a:rPr lang="en-GB" dirty="0"/>
              <a:t>Privacy policy</a:t>
            </a:r>
          </a:p>
          <a:p>
            <a:pPr marL="171450" indent="-171450">
              <a:buFont typeface="Arial" panose="020B0604020202020204" pitchFamily="34" charset="0"/>
              <a:buChar char="•"/>
            </a:pPr>
            <a:r>
              <a:rPr lang="en-GB" dirty="0"/>
              <a:t>Delivery Options</a:t>
            </a:r>
          </a:p>
          <a:p>
            <a:pPr marL="171450" indent="-171450">
              <a:buFont typeface="Arial" panose="020B0604020202020204" pitchFamily="34" charset="0"/>
              <a:buChar char="•"/>
            </a:pPr>
            <a:r>
              <a:rPr lang="en-GB" dirty="0"/>
              <a:t>Customers reviews</a:t>
            </a:r>
          </a:p>
          <a:p>
            <a:pPr marL="171450" indent="-171450">
              <a:buFont typeface="Arial" panose="020B0604020202020204" pitchFamily="34" charset="0"/>
              <a:buChar char="•"/>
            </a:pPr>
            <a:r>
              <a:rPr lang="en-GB" dirty="0"/>
              <a:t>Comments Blog</a:t>
            </a:r>
          </a:p>
        </p:txBody>
      </p:sp>
      <p:sp>
        <p:nvSpPr>
          <p:cNvPr id="4" name="Slide Number Placeholder 3"/>
          <p:cNvSpPr>
            <a:spLocks noGrp="1"/>
          </p:cNvSpPr>
          <p:nvPr>
            <p:ph type="sldNum" sz="quarter" idx="5"/>
          </p:nvPr>
        </p:nvSpPr>
        <p:spPr/>
        <p:txBody>
          <a:bodyPr/>
          <a:lstStyle/>
          <a:p>
            <a:fld id="{B6345BEC-3058-4D30-A76B-9F982F1B35F7}" type="slidenum">
              <a:rPr lang="en-GB" smtClean="0"/>
              <a:t>7</a:t>
            </a:fld>
            <a:endParaRPr lang="en-GB"/>
          </a:p>
        </p:txBody>
      </p:sp>
      <p:sp>
        <p:nvSpPr>
          <p:cNvPr id="5" name="Header Placeholder 4">
            <a:extLst>
              <a:ext uri="{FF2B5EF4-FFF2-40B4-BE49-F238E27FC236}">
                <a16:creationId xmlns:a16="http://schemas.microsoft.com/office/drawing/2014/main" id="{61EA76ED-EC35-46F5-B2CF-033702C31FFB}"/>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572729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Back-End requirements are also very important to be stated in the slide above. Some additional back-end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User Details Update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View of the orders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Purchase records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Adding products to the database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Modification of the product details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Deletion of the products from the stock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Sales, Discounted products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solidFill>
                <a:schemeClr val="tx1"/>
              </a:solidFill>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solidFill>
                <a:schemeClr val="tx1"/>
              </a:solidFill>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solidFill>
                <a:schemeClr val="tx1"/>
              </a:solidFill>
            </a:endParaRPr>
          </a:p>
          <a:p>
            <a:endParaRPr lang="en-GB" dirty="0"/>
          </a:p>
        </p:txBody>
      </p:sp>
      <p:sp>
        <p:nvSpPr>
          <p:cNvPr id="4" name="Slide Number Placeholder 3"/>
          <p:cNvSpPr>
            <a:spLocks noGrp="1"/>
          </p:cNvSpPr>
          <p:nvPr>
            <p:ph type="sldNum" sz="quarter" idx="5"/>
          </p:nvPr>
        </p:nvSpPr>
        <p:spPr/>
        <p:txBody>
          <a:bodyPr/>
          <a:lstStyle/>
          <a:p>
            <a:fld id="{B6345BEC-3058-4D30-A76B-9F982F1B35F7}" type="slidenum">
              <a:rPr lang="en-GB" smtClean="0"/>
              <a:t>8</a:t>
            </a:fld>
            <a:endParaRPr lang="en-GB"/>
          </a:p>
        </p:txBody>
      </p:sp>
      <p:sp>
        <p:nvSpPr>
          <p:cNvPr id="5" name="Header Placeholder 4">
            <a:extLst>
              <a:ext uri="{FF2B5EF4-FFF2-40B4-BE49-F238E27FC236}">
                <a16:creationId xmlns:a16="http://schemas.microsoft.com/office/drawing/2014/main" id="{46B24647-0FC0-40A2-BCDE-BFBF33067D0F}"/>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559824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Main technical requirements for front and back end are shown on this slide. Main features are listed accordingly. Selectors of the products, payment options and description, about us page and contact details are also included. Some of the features included are: Product page has to present the Picture of the product with some information about manufacturer, price, description etc.  User will be able to manage the quantity, add items to the basket and delete from it. Page will have the Applied filters for choosing a specific manufacturer or other features. About Us Page will be added along with data protection statement etc.  </a:t>
            </a:r>
          </a:p>
        </p:txBody>
      </p:sp>
      <p:sp>
        <p:nvSpPr>
          <p:cNvPr id="4" name="Slide Number Placeholder 3"/>
          <p:cNvSpPr>
            <a:spLocks noGrp="1"/>
          </p:cNvSpPr>
          <p:nvPr>
            <p:ph type="sldNum" sz="quarter" idx="5"/>
          </p:nvPr>
        </p:nvSpPr>
        <p:spPr/>
        <p:txBody>
          <a:bodyPr/>
          <a:lstStyle/>
          <a:p>
            <a:fld id="{B6345BEC-3058-4D30-A76B-9F982F1B35F7}" type="slidenum">
              <a:rPr lang="en-GB" smtClean="0"/>
              <a:t>9</a:t>
            </a:fld>
            <a:endParaRPr lang="en-GB"/>
          </a:p>
        </p:txBody>
      </p:sp>
      <p:sp>
        <p:nvSpPr>
          <p:cNvPr id="5" name="Header Placeholder 4">
            <a:extLst>
              <a:ext uri="{FF2B5EF4-FFF2-40B4-BE49-F238E27FC236}">
                <a16:creationId xmlns:a16="http://schemas.microsoft.com/office/drawing/2014/main" id="{F60A60F1-7E44-4011-950F-2EA4677A4A98}"/>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850219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14283E-095F-4980-B94A-CC7C3D031FC7}" type="datetime1">
              <a:rPr lang="en-GB" smtClean="0"/>
              <a:t>09/03/2021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33766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8ED5786C-9E0D-48F6-8A26-4AFCF3AD5397}" type="datetime1">
              <a:rPr lang="en-GB" smtClean="0"/>
              <a:t>09/03/2021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222482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33628A-5E71-44AA-9461-74261BC5403D}" type="datetime1">
              <a:rPr lang="en-GB" smtClean="0"/>
              <a:t>09/03/2021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619932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1FCB0D2-8635-4D97-A6CB-6FDDF597B4D5}" type="datetime1">
              <a:rPr lang="en-GB" smtClean="0"/>
              <a:t>09/03/2021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6488996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797B91-98AC-486A-AD89-39926298EC91}" type="datetime1">
              <a:rPr lang="en-GB" smtClean="0"/>
              <a:t>09/03/2021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24960416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A57309-581B-4968-B206-8DD6CE55CA89}" type="datetime1">
              <a:rPr lang="en-GB" smtClean="0"/>
              <a:t>09/03/2021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364985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12BBA2-F51D-4222-B754-217DBF30F1E2}" type="datetime1">
              <a:rPr lang="en-GB" smtClean="0"/>
              <a:t>09/03/2021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19269129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112B8E-0D33-4AEC-9DD3-FD18AFB3E3BD}" type="datetime1">
              <a:rPr lang="en-GB" smtClean="0"/>
              <a:t>09/03/2021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23480253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AFC993-6B23-44E9-B669-414601873BA8}" type="datetime1">
              <a:rPr lang="en-GB" smtClean="0"/>
              <a:t>09/03/2021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876260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7621D7-B01B-42A8-99B3-C5E07D3E89D9}" type="datetime1">
              <a:rPr lang="en-GB" smtClean="0"/>
              <a:t>09/03/2021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716267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405F73-3428-49A5-AC1E-200E19740153}" type="datetime1">
              <a:rPr lang="en-GB" smtClean="0"/>
              <a:t>09/03/2021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3614173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B5C652E-EDFB-4C01-B4B0-64691F293814}" type="datetime1">
              <a:rPr lang="en-GB" smtClean="0"/>
              <a:t>09/03/2021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545543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8A6979-8519-43E5-96DE-4B47A07C7021}" type="datetime1">
              <a:rPr lang="en-GB" smtClean="0"/>
              <a:t>09/03/2021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2280550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44718-62C1-426C-820B-EAFDFA58DDB1}" type="datetime1">
              <a:rPr lang="en-GB" smtClean="0"/>
              <a:t>09/03/2021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3484277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8EB156-90C3-4E76-8CC2-AE45DEE3B80E}" type="datetime1">
              <a:rPr lang="en-GB" smtClean="0"/>
              <a:t>09/03/2021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424869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29ABD3-2855-48D7-B9E3-0EF567609F17}" type="datetime1">
              <a:rPr lang="en-GB" smtClean="0"/>
              <a:t>09/03/2021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590924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028F8D-2C3F-4497-B8F6-7032227BFECC}" type="datetime1">
              <a:rPr lang="en-GB" smtClean="0"/>
              <a:t>09/03/2021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3292109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chemeClr val="bg2">
                <a:tint val="97000"/>
                <a:hueMod val="92000"/>
                <a:satMod val="169000"/>
                <a:lumMod val="164000"/>
              </a:schemeClr>
            </a:gs>
            <a:gs pos="100000">
              <a:schemeClr val="bg2">
                <a:shade val="96000"/>
                <a:satMod val="120000"/>
                <a:lumMod val="90000"/>
              </a:schemeClr>
            </a:gs>
          </a:gsLst>
          <a:lin ang="6000000" scaled="0"/>
          <a:tileRect/>
        </a:gradFill>
        <a:effectLst/>
      </p:bgPr>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CF17437C-9E4F-4002-A7BA-652217B91FAE}" type="datetime1">
              <a:rPr lang="en-GB" smtClean="0"/>
              <a:t>09/03/2021</a:t>
            </a:fld>
            <a:endParaRPr lang="en-GB"/>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GB"/>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FC508A3C-ADBA-4108-AF93-0E5A56A5DA43}" type="slidenum">
              <a:rPr lang="en-GB" smtClean="0"/>
              <a:t>‹#›</a:t>
            </a:fld>
            <a:endParaRPr lang="en-GB"/>
          </a:p>
        </p:txBody>
      </p:sp>
    </p:spTree>
    <p:extLst>
      <p:ext uri="{BB962C8B-B14F-4D97-AF65-F5344CB8AC3E}">
        <p14:creationId xmlns:p14="http://schemas.microsoft.com/office/powerpoint/2010/main" val="1845645478"/>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Lst>
  <p:hf hdr="0" ftr="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png"/><Relationship Id="rId7" Type="http://schemas.openxmlformats.org/officeDocument/2006/relationships/diagramColors" Target="../diagrams/colors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08DAC-ACCE-4473-A2F9-BE80AE8A0E7D}"/>
              </a:ext>
            </a:extLst>
          </p:cNvPr>
          <p:cNvSpPr>
            <a:spLocks noGrp="1"/>
          </p:cNvSpPr>
          <p:nvPr>
            <p:ph type="ctrTitle"/>
          </p:nvPr>
        </p:nvSpPr>
        <p:spPr>
          <a:xfrm>
            <a:off x="335295" y="162647"/>
            <a:ext cx="8420877" cy="1118937"/>
          </a:xfrm>
        </p:spPr>
        <p:txBody>
          <a:bodyPr>
            <a:normAutofit/>
          </a:bodyPr>
          <a:lstStyle/>
          <a:p>
            <a:r>
              <a:rPr lang="en-GB" dirty="0"/>
              <a:t>Team Project- Group 16</a:t>
            </a:r>
          </a:p>
        </p:txBody>
      </p:sp>
      <p:sp>
        <p:nvSpPr>
          <p:cNvPr id="3" name="Subtitle 2">
            <a:extLst>
              <a:ext uri="{FF2B5EF4-FFF2-40B4-BE49-F238E27FC236}">
                <a16:creationId xmlns:a16="http://schemas.microsoft.com/office/drawing/2014/main" id="{7AA78D55-5D69-4A20-B0CB-40018A86C657}"/>
              </a:ext>
            </a:extLst>
          </p:cNvPr>
          <p:cNvSpPr>
            <a:spLocks noGrp="1"/>
          </p:cNvSpPr>
          <p:nvPr>
            <p:ph type="subTitle" idx="1"/>
          </p:nvPr>
        </p:nvSpPr>
        <p:spPr>
          <a:xfrm>
            <a:off x="543535" y="1509740"/>
            <a:ext cx="6400800" cy="764228"/>
          </a:xfrm>
        </p:spPr>
        <p:txBody>
          <a:bodyPr>
            <a:normAutofit/>
          </a:bodyPr>
          <a:lstStyle/>
          <a:p>
            <a:r>
              <a:rPr lang="en-US" sz="3200" dirty="0">
                <a:solidFill>
                  <a:schemeClr val="tx1"/>
                </a:solidFill>
              </a:rPr>
              <a:t>Online- Shop - Computer Parts</a:t>
            </a:r>
            <a:endParaRPr lang="en-GB" sz="3200" dirty="0">
              <a:solidFill>
                <a:schemeClr val="tx1"/>
              </a:solidFill>
            </a:endParaRPr>
          </a:p>
        </p:txBody>
      </p:sp>
      <p:sp>
        <p:nvSpPr>
          <p:cNvPr id="4" name="TextBox 3">
            <a:extLst>
              <a:ext uri="{FF2B5EF4-FFF2-40B4-BE49-F238E27FC236}">
                <a16:creationId xmlns:a16="http://schemas.microsoft.com/office/drawing/2014/main" id="{D45F2ADA-035C-4F8F-B11C-7ED475338C67}"/>
              </a:ext>
            </a:extLst>
          </p:cNvPr>
          <p:cNvSpPr txBox="1"/>
          <p:nvPr/>
        </p:nvSpPr>
        <p:spPr>
          <a:xfrm>
            <a:off x="6872281" y="4176871"/>
            <a:ext cx="5264205" cy="1477328"/>
          </a:xfrm>
          <a:prstGeom prst="rect">
            <a:avLst/>
          </a:prstGeom>
          <a:noFill/>
        </p:spPr>
        <p:txBody>
          <a:bodyPr wrap="square" rtlCol="0">
            <a:spAutoFit/>
          </a:bodyPr>
          <a:lstStyle/>
          <a:p>
            <a:r>
              <a:rPr lang="en-US" dirty="0"/>
              <a:t>Student I: Md Tanvir Azad 21467945</a:t>
            </a:r>
          </a:p>
          <a:p>
            <a:r>
              <a:rPr lang="en-US" dirty="0"/>
              <a:t>Student II: Remi Tobias 21352892  </a:t>
            </a:r>
          </a:p>
          <a:p>
            <a:r>
              <a:rPr lang="en-US" dirty="0"/>
              <a:t>Student III: Mun Kit Dominic Ling  - 21382054</a:t>
            </a:r>
          </a:p>
          <a:p>
            <a:r>
              <a:rPr lang="en-US" dirty="0"/>
              <a:t>Student IV: Taha Mahmood - 21422699</a:t>
            </a:r>
          </a:p>
          <a:p>
            <a:r>
              <a:rPr lang="en-US" dirty="0"/>
              <a:t>Student V:Georgi Sharkov - 21438070</a:t>
            </a:r>
            <a:endParaRPr lang="en-GB" dirty="0"/>
          </a:p>
        </p:txBody>
      </p:sp>
      <p:pic>
        <p:nvPicPr>
          <p:cNvPr id="43" name="Picture 42">
            <a:extLst>
              <a:ext uri="{FF2B5EF4-FFF2-40B4-BE49-F238E27FC236}">
                <a16:creationId xmlns:a16="http://schemas.microsoft.com/office/drawing/2014/main" id="{BA8989C0-5149-4B01-BC58-23B98DCE3043}"/>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560505"/>
            <a:ext cx="1905266" cy="1905266"/>
          </a:xfrm>
          <a:prstGeom prst="rect">
            <a:avLst/>
          </a:prstGeom>
        </p:spPr>
      </p:pic>
      <p:pic>
        <p:nvPicPr>
          <p:cNvPr id="6" name="Picture 5" descr="A picture containing text, electronics&#10;&#10;Description automatically generated">
            <a:extLst>
              <a:ext uri="{FF2B5EF4-FFF2-40B4-BE49-F238E27FC236}">
                <a16:creationId xmlns:a16="http://schemas.microsoft.com/office/drawing/2014/main" id="{37E93918-DBB9-492F-863D-71DC533E2EAE}"/>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531018" y="2743200"/>
            <a:ext cx="6096000" cy="3429000"/>
          </a:xfrm>
          <a:prstGeom prst="rect">
            <a:avLst/>
          </a:prstGeom>
          <a:effectLst>
            <a:softEdge rad="127000"/>
          </a:effectLst>
        </p:spPr>
      </p:pic>
      <p:sp>
        <p:nvSpPr>
          <p:cNvPr id="9" name="Date Placeholder 8">
            <a:extLst>
              <a:ext uri="{FF2B5EF4-FFF2-40B4-BE49-F238E27FC236}">
                <a16:creationId xmlns:a16="http://schemas.microsoft.com/office/drawing/2014/main" id="{259881BD-A564-4642-8C0F-ADE8D6642AEF}"/>
              </a:ext>
            </a:extLst>
          </p:cNvPr>
          <p:cNvSpPr>
            <a:spLocks noGrp="1"/>
          </p:cNvSpPr>
          <p:nvPr>
            <p:ph type="dt" sz="half" idx="10"/>
          </p:nvPr>
        </p:nvSpPr>
        <p:spPr/>
        <p:txBody>
          <a:bodyPr/>
          <a:lstStyle/>
          <a:p>
            <a:fld id="{1BC2756A-A93E-4654-8A2F-218327D98E80}" type="datetime1">
              <a:rPr lang="en-GB" smtClean="0"/>
              <a:t>09/03/2021</a:t>
            </a:fld>
            <a:endParaRPr lang="en-GB"/>
          </a:p>
        </p:txBody>
      </p:sp>
      <p:sp>
        <p:nvSpPr>
          <p:cNvPr id="10" name="Slide Number Placeholder 9">
            <a:extLst>
              <a:ext uri="{FF2B5EF4-FFF2-40B4-BE49-F238E27FC236}">
                <a16:creationId xmlns:a16="http://schemas.microsoft.com/office/drawing/2014/main" id="{79F1422A-769C-4C92-A804-9B4E76B76B0E}"/>
              </a:ext>
            </a:extLst>
          </p:cNvPr>
          <p:cNvSpPr>
            <a:spLocks noGrp="1"/>
          </p:cNvSpPr>
          <p:nvPr>
            <p:ph type="sldNum" sz="quarter" idx="12"/>
          </p:nvPr>
        </p:nvSpPr>
        <p:spPr/>
        <p:txBody>
          <a:bodyPr/>
          <a:lstStyle/>
          <a:p>
            <a:fld id="{FC508A3C-ADBA-4108-AF93-0E5A56A5DA43}" type="slidenum">
              <a:rPr lang="en-GB" smtClean="0"/>
              <a:t>1</a:t>
            </a:fld>
            <a:endParaRPr lang="en-GB"/>
          </a:p>
        </p:txBody>
      </p:sp>
    </p:spTree>
    <p:extLst>
      <p:ext uri="{BB962C8B-B14F-4D97-AF65-F5344CB8AC3E}">
        <p14:creationId xmlns:p14="http://schemas.microsoft.com/office/powerpoint/2010/main" val="54324848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circle(in)">
                                      <p:cBhvr>
                                        <p:cTn id="19"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19" name="Rectangle 18">
            <a:extLst>
              <a:ext uri="{FF2B5EF4-FFF2-40B4-BE49-F238E27FC236}">
                <a16:creationId xmlns:a16="http://schemas.microsoft.com/office/drawing/2014/main" id="{ED2D7C63-562A-41C7-892E-0C73F5D59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0D19DD-24C6-4A6F-96A5-BD9C2C7F37D2}"/>
              </a:ext>
            </a:extLst>
          </p:cNvPr>
          <p:cNvSpPr>
            <a:spLocks noGrp="1"/>
          </p:cNvSpPr>
          <p:nvPr>
            <p:ph type="title"/>
          </p:nvPr>
        </p:nvSpPr>
        <p:spPr>
          <a:xfrm>
            <a:off x="4780079" y="705139"/>
            <a:ext cx="7275397" cy="1299210"/>
          </a:xfrm>
        </p:spPr>
        <p:txBody>
          <a:bodyPr vert="horz" lIns="91440" tIns="45720" rIns="91440" bIns="45720" rtlCol="0" anchor="b">
            <a:noAutofit/>
          </a:bodyPr>
          <a:lstStyle/>
          <a:p>
            <a:r>
              <a:rPr lang="en-US" sz="4000" dirty="0"/>
              <a:t>Technical requirements- Back end</a:t>
            </a:r>
          </a:p>
        </p:txBody>
      </p:sp>
      <p:pic>
        <p:nvPicPr>
          <p:cNvPr id="5" name="Picture 4" descr="Sphere of mesh and nodes">
            <a:extLst>
              <a:ext uri="{FF2B5EF4-FFF2-40B4-BE49-F238E27FC236}">
                <a16:creationId xmlns:a16="http://schemas.microsoft.com/office/drawing/2014/main" id="{24E20CD3-C8A9-49E6-A416-BBAAFC1600B7}"/>
              </a:ext>
            </a:extLst>
          </p:cNvPr>
          <p:cNvPicPr>
            <a:picLocks noChangeAspect="1"/>
          </p:cNvPicPr>
          <p:nvPr/>
        </p:nvPicPr>
        <p:blipFill rotWithShape="1">
          <a:blip r:embed="rId3"/>
          <a:srcRect l="40124" r="9135"/>
          <a:stretch/>
        </p:blipFill>
        <p:spPr>
          <a:xfrm>
            <a:off x="20" y="10"/>
            <a:ext cx="4639713" cy="6857990"/>
          </a:xfrm>
          <a:prstGeom prst="rect">
            <a:avLst/>
          </a:prstGeom>
          <a:effectLst>
            <a:innerShdw blurRad="57150" dist="38100" dir="14460000">
              <a:prstClr val="black">
                <a:alpha val="70000"/>
              </a:prstClr>
            </a:innerShdw>
          </a:effectLst>
        </p:spPr>
      </p:pic>
      <p:grpSp>
        <p:nvGrpSpPr>
          <p:cNvPr id="21" name="Group 20">
            <a:extLst>
              <a:ext uri="{FF2B5EF4-FFF2-40B4-BE49-F238E27FC236}">
                <a16:creationId xmlns:a16="http://schemas.microsoft.com/office/drawing/2014/main" id="{6DF25E23-BE15-4E36-A700-59F0CE8C54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9" name="Straight Connector 21">
              <a:extLst>
                <a:ext uri="{FF2B5EF4-FFF2-40B4-BE49-F238E27FC236}">
                  <a16:creationId xmlns:a16="http://schemas.microsoft.com/office/drawing/2014/main" id="{2CE9353A-F333-4305-BED0-D126D75F5D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95D1D327-6D34-4AB1-BBCB-FFD18B927B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C3D4CCB5-F27F-4868-B1D4-55D8654F07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55F00F96-8833-4C32-AD31-05286BC800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C22EE3D4-FE2C-4B01-BC8C-3CE2C6CC11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6" name="Picture 15">
            <a:extLst>
              <a:ext uri="{FF2B5EF4-FFF2-40B4-BE49-F238E27FC236}">
                <a16:creationId xmlns:a16="http://schemas.microsoft.com/office/drawing/2014/main" id="{5C98365E-ADFE-4649-9DF3-19BD13DDD47B}"/>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292292" y="-594255"/>
            <a:ext cx="1905266" cy="1905266"/>
          </a:xfrm>
          <a:prstGeom prst="rect">
            <a:avLst/>
          </a:prstGeom>
        </p:spPr>
      </p:pic>
      <p:sp>
        <p:nvSpPr>
          <p:cNvPr id="3" name="TextBox 2">
            <a:extLst>
              <a:ext uri="{FF2B5EF4-FFF2-40B4-BE49-F238E27FC236}">
                <a16:creationId xmlns:a16="http://schemas.microsoft.com/office/drawing/2014/main" id="{8FDB2211-7E9C-49E8-9BC5-2C2D67BA0C7A}"/>
              </a:ext>
            </a:extLst>
          </p:cNvPr>
          <p:cNvSpPr txBox="1"/>
          <p:nvPr/>
        </p:nvSpPr>
        <p:spPr>
          <a:xfrm>
            <a:off x="4780079" y="2343150"/>
            <a:ext cx="7107121" cy="3170099"/>
          </a:xfrm>
          <a:prstGeom prst="rect">
            <a:avLst/>
          </a:prstGeom>
          <a:noFill/>
        </p:spPr>
        <p:txBody>
          <a:bodyPr wrap="square" rtlCol="0">
            <a:spAutoFit/>
          </a:bodyPr>
          <a:lstStyle/>
          <a:p>
            <a:pPr marL="285750" indent="-285750">
              <a:buFont typeface="Wingdings" panose="05000000000000000000" pitchFamily="2" charset="2"/>
              <a:buChar char="ü"/>
            </a:pPr>
            <a:r>
              <a:rPr lang="en-US" sz="2000" dirty="0"/>
              <a:t>Database for all products</a:t>
            </a:r>
          </a:p>
          <a:p>
            <a:pPr marL="285750" indent="-285750">
              <a:buFont typeface="Wingdings" panose="05000000000000000000" pitchFamily="2" charset="2"/>
              <a:buChar char="ü"/>
            </a:pPr>
            <a:r>
              <a:rPr lang="en-US" sz="2000" dirty="0"/>
              <a:t>ID numbers, product names and types</a:t>
            </a:r>
          </a:p>
          <a:p>
            <a:pPr marL="285750" indent="-285750">
              <a:buFont typeface="Wingdings" panose="05000000000000000000" pitchFamily="2" charset="2"/>
              <a:buChar char="ü"/>
            </a:pPr>
            <a:r>
              <a:rPr lang="en-US" sz="2000" dirty="0"/>
              <a:t>Separate tables for:</a:t>
            </a:r>
          </a:p>
          <a:p>
            <a:r>
              <a:rPr lang="en-US" sz="2000" dirty="0"/>
              <a:t>	- Products</a:t>
            </a:r>
          </a:p>
          <a:p>
            <a:r>
              <a:rPr lang="en-US" sz="2000" dirty="0"/>
              <a:t>	- Baskets</a:t>
            </a:r>
          </a:p>
          <a:p>
            <a:r>
              <a:rPr lang="en-US" sz="2000" dirty="0"/>
              <a:t>	- Login Information</a:t>
            </a:r>
          </a:p>
          <a:p>
            <a:r>
              <a:rPr lang="en-US" sz="2000" dirty="0"/>
              <a:t>	- Deliveries etc.</a:t>
            </a:r>
          </a:p>
          <a:p>
            <a:pPr marL="285750" indent="-285750">
              <a:buFont typeface="Wingdings" panose="05000000000000000000" pitchFamily="2" charset="2"/>
              <a:buChar char="ü"/>
            </a:pPr>
            <a:r>
              <a:rPr lang="en-US" sz="2000" dirty="0"/>
              <a:t>Possibility to search in Database</a:t>
            </a:r>
          </a:p>
          <a:p>
            <a:pPr marL="285750" indent="-285750">
              <a:buFont typeface="Wingdings" panose="05000000000000000000" pitchFamily="2" charset="2"/>
              <a:buChar char="ü"/>
            </a:pPr>
            <a:r>
              <a:rPr lang="en-US" sz="2000" dirty="0"/>
              <a:t>Filtering </a:t>
            </a:r>
          </a:p>
          <a:p>
            <a:pPr marL="285750" indent="-285750">
              <a:buFont typeface="Wingdings" panose="05000000000000000000" pitchFamily="2" charset="2"/>
              <a:buChar char="ü"/>
            </a:pPr>
            <a:r>
              <a:rPr lang="en-US" sz="2000" dirty="0"/>
              <a:t>Supplement view </a:t>
            </a:r>
            <a:endParaRPr lang="en-GB" sz="2000" dirty="0"/>
          </a:p>
        </p:txBody>
      </p:sp>
      <p:sp>
        <p:nvSpPr>
          <p:cNvPr id="4" name="Date Placeholder 3">
            <a:extLst>
              <a:ext uri="{FF2B5EF4-FFF2-40B4-BE49-F238E27FC236}">
                <a16:creationId xmlns:a16="http://schemas.microsoft.com/office/drawing/2014/main" id="{4ADFC101-0700-4C5D-8C84-904961CC804F}"/>
              </a:ext>
            </a:extLst>
          </p:cNvPr>
          <p:cNvSpPr>
            <a:spLocks noGrp="1"/>
          </p:cNvSpPr>
          <p:nvPr>
            <p:ph type="dt" sz="half" idx="10"/>
          </p:nvPr>
        </p:nvSpPr>
        <p:spPr/>
        <p:txBody>
          <a:bodyPr/>
          <a:lstStyle/>
          <a:p>
            <a:fld id="{971A3AB6-D770-474F-AC27-677A380295C2}" type="datetime1">
              <a:rPr lang="en-GB" smtClean="0"/>
              <a:t>09/03/2021</a:t>
            </a:fld>
            <a:endParaRPr lang="en-GB"/>
          </a:p>
        </p:txBody>
      </p:sp>
      <p:sp>
        <p:nvSpPr>
          <p:cNvPr id="6" name="Slide Number Placeholder 5">
            <a:extLst>
              <a:ext uri="{FF2B5EF4-FFF2-40B4-BE49-F238E27FC236}">
                <a16:creationId xmlns:a16="http://schemas.microsoft.com/office/drawing/2014/main" id="{6E3BEE2A-4242-43CD-B87C-435F4A20BE85}"/>
              </a:ext>
            </a:extLst>
          </p:cNvPr>
          <p:cNvSpPr>
            <a:spLocks noGrp="1"/>
          </p:cNvSpPr>
          <p:nvPr>
            <p:ph type="sldNum" sz="quarter" idx="12"/>
          </p:nvPr>
        </p:nvSpPr>
        <p:spPr/>
        <p:txBody>
          <a:bodyPr/>
          <a:lstStyle/>
          <a:p>
            <a:fld id="{FC508A3C-ADBA-4108-AF93-0E5A56A5DA43}" type="slidenum">
              <a:rPr lang="en-GB" smtClean="0"/>
              <a:t>10</a:t>
            </a:fld>
            <a:endParaRPr lang="en-GB"/>
          </a:p>
        </p:txBody>
      </p:sp>
    </p:spTree>
    <p:extLst>
      <p:ext uri="{BB962C8B-B14F-4D97-AF65-F5344CB8AC3E}">
        <p14:creationId xmlns:p14="http://schemas.microsoft.com/office/powerpoint/2010/main" val="3777673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 calcmode="lin" valueType="num">
                                      <p:cBhvr additive="base">
                                        <p:cTn id="3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3" end="3"/>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 calcmode="lin" valueType="num">
                                      <p:cBhvr additive="base">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 calcmode="lin" valueType="num">
                                      <p:cBhvr additive="base">
                                        <p:cTn id="40"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
                                            <p:txEl>
                                              <p:pRg st="5" end="5"/>
                                            </p:txEl>
                                          </p:spTgt>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anim calcmode="lin" valueType="num">
                                      <p:cBhvr additive="base">
                                        <p:cTn id="44"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3">
                                            <p:txEl>
                                              <p:pRg st="7" end="7"/>
                                            </p:txEl>
                                          </p:spTgt>
                                        </p:tgtEl>
                                        <p:attrNameLst>
                                          <p:attrName>style.visibility</p:attrName>
                                        </p:attrNameLst>
                                      </p:cBhvr>
                                      <p:to>
                                        <p:strVal val="visible"/>
                                      </p:to>
                                    </p:set>
                                    <p:anim calcmode="lin" valueType="num">
                                      <p:cBhvr additive="base">
                                        <p:cTn id="50"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3">
                                            <p:txEl>
                                              <p:pRg st="8" end="8"/>
                                            </p:txEl>
                                          </p:spTgt>
                                        </p:tgtEl>
                                        <p:attrNameLst>
                                          <p:attrName>style.visibility</p:attrName>
                                        </p:attrNameLst>
                                      </p:cBhvr>
                                      <p:to>
                                        <p:strVal val="visible"/>
                                      </p:to>
                                    </p:set>
                                    <p:anim calcmode="lin" valueType="num">
                                      <p:cBhvr additive="base">
                                        <p:cTn id="56"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3">
                                            <p:txEl>
                                              <p:pRg st="9" end="9"/>
                                            </p:txEl>
                                          </p:spTgt>
                                        </p:tgtEl>
                                        <p:attrNameLst>
                                          <p:attrName>style.visibility</p:attrName>
                                        </p:attrNameLst>
                                      </p:cBhvr>
                                      <p:to>
                                        <p:strVal val="visible"/>
                                      </p:to>
                                    </p:set>
                                    <p:anim calcmode="lin" valueType="num">
                                      <p:cBhvr additive="base">
                                        <p:cTn id="62"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19" name="Rectangle 1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B613C3-6736-4E9F-877D-919CF2D9E284}"/>
              </a:ext>
            </a:extLst>
          </p:cNvPr>
          <p:cNvSpPr>
            <a:spLocks noGrp="1"/>
          </p:cNvSpPr>
          <p:nvPr>
            <p:ph type="title"/>
          </p:nvPr>
        </p:nvSpPr>
        <p:spPr>
          <a:xfrm>
            <a:off x="429176" y="145536"/>
            <a:ext cx="8001000" cy="868864"/>
          </a:xfrm>
        </p:spPr>
        <p:txBody>
          <a:bodyPr vert="horz" lIns="91440" tIns="45720" rIns="91440" bIns="45720" rtlCol="0" anchor="b">
            <a:normAutofit/>
          </a:bodyPr>
          <a:lstStyle/>
          <a:p>
            <a:r>
              <a:rPr lang="en-US" sz="4800" dirty="0"/>
              <a:t>Gannt- chart</a:t>
            </a:r>
          </a:p>
        </p:txBody>
      </p:sp>
      <p:pic>
        <p:nvPicPr>
          <p:cNvPr id="10" name="Picture 9">
            <a:extLst>
              <a:ext uri="{FF2B5EF4-FFF2-40B4-BE49-F238E27FC236}">
                <a16:creationId xmlns:a16="http://schemas.microsoft.com/office/drawing/2014/main" id="{B03E7797-958F-497A-AD21-9038DD1C4A21}"/>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9602523" y="-266834"/>
            <a:ext cx="1905266" cy="1905266"/>
          </a:xfrm>
          <a:prstGeom prst="rect">
            <a:avLst/>
          </a:prstGeom>
        </p:spPr>
      </p:pic>
      <p:sp>
        <p:nvSpPr>
          <p:cNvPr id="3" name="Date Placeholder 2">
            <a:extLst>
              <a:ext uri="{FF2B5EF4-FFF2-40B4-BE49-F238E27FC236}">
                <a16:creationId xmlns:a16="http://schemas.microsoft.com/office/drawing/2014/main" id="{B1C3D78D-2227-4FEF-9A28-E667FA256C86}"/>
              </a:ext>
            </a:extLst>
          </p:cNvPr>
          <p:cNvSpPr>
            <a:spLocks noGrp="1"/>
          </p:cNvSpPr>
          <p:nvPr>
            <p:ph type="dt" sz="half" idx="10"/>
          </p:nvPr>
        </p:nvSpPr>
        <p:spPr/>
        <p:txBody>
          <a:bodyPr/>
          <a:lstStyle/>
          <a:p>
            <a:fld id="{D90E841C-75BE-4A4B-8846-FDBE718A1E7F}" type="datetime1">
              <a:rPr lang="en-GB" smtClean="0"/>
              <a:t>09/03/2021</a:t>
            </a:fld>
            <a:endParaRPr lang="en-GB"/>
          </a:p>
        </p:txBody>
      </p:sp>
      <p:sp>
        <p:nvSpPr>
          <p:cNvPr id="4" name="Slide Number Placeholder 3">
            <a:extLst>
              <a:ext uri="{FF2B5EF4-FFF2-40B4-BE49-F238E27FC236}">
                <a16:creationId xmlns:a16="http://schemas.microsoft.com/office/drawing/2014/main" id="{07A00456-843F-4FBF-85A2-7F5D3B706C30}"/>
              </a:ext>
            </a:extLst>
          </p:cNvPr>
          <p:cNvSpPr>
            <a:spLocks noGrp="1"/>
          </p:cNvSpPr>
          <p:nvPr>
            <p:ph type="sldNum" sz="quarter" idx="12"/>
          </p:nvPr>
        </p:nvSpPr>
        <p:spPr/>
        <p:txBody>
          <a:bodyPr/>
          <a:lstStyle/>
          <a:p>
            <a:fld id="{FC508A3C-ADBA-4108-AF93-0E5A56A5DA43}" type="slidenum">
              <a:rPr lang="en-GB" smtClean="0"/>
              <a:t>11</a:t>
            </a:fld>
            <a:endParaRPr lang="en-GB"/>
          </a:p>
        </p:txBody>
      </p:sp>
    </p:spTree>
    <p:extLst>
      <p:ext uri="{BB962C8B-B14F-4D97-AF65-F5344CB8AC3E}">
        <p14:creationId xmlns:p14="http://schemas.microsoft.com/office/powerpoint/2010/main" val="3106666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19" name="Rectangle 18">
            <a:extLst>
              <a:ext uri="{FF2B5EF4-FFF2-40B4-BE49-F238E27FC236}">
                <a16:creationId xmlns:a16="http://schemas.microsoft.com/office/drawing/2014/main" id="{ED2D7C63-562A-41C7-892E-0C73F5D59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1757AD-1849-4A91-8210-31F4E949B4BA}"/>
              </a:ext>
            </a:extLst>
          </p:cNvPr>
          <p:cNvSpPr>
            <a:spLocks noGrp="1"/>
          </p:cNvSpPr>
          <p:nvPr>
            <p:ph type="title"/>
          </p:nvPr>
        </p:nvSpPr>
        <p:spPr>
          <a:xfrm>
            <a:off x="4739745" y="793462"/>
            <a:ext cx="6159273" cy="1566335"/>
          </a:xfrm>
        </p:spPr>
        <p:txBody>
          <a:bodyPr vert="horz" lIns="91440" tIns="45720" rIns="91440" bIns="45720" rtlCol="0" anchor="b">
            <a:normAutofit/>
          </a:bodyPr>
          <a:lstStyle/>
          <a:p>
            <a:r>
              <a:rPr lang="en-US" sz="4800" dirty="0"/>
              <a:t>Work Breakdown Structure</a:t>
            </a:r>
          </a:p>
        </p:txBody>
      </p:sp>
      <p:pic>
        <p:nvPicPr>
          <p:cNvPr id="5" name="Picture 4" descr="White puzzle with one red piece">
            <a:extLst>
              <a:ext uri="{FF2B5EF4-FFF2-40B4-BE49-F238E27FC236}">
                <a16:creationId xmlns:a16="http://schemas.microsoft.com/office/drawing/2014/main" id="{F31ABD59-F83D-46E0-9AD0-CEF2593A665D}"/>
              </a:ext>
            </a:extLst>
          </p:cNvPr>
          <p:cNvPicPr>
            <a:picLocks noChangeAspect="1"/>
          </p:cNvPicPr>
          <p:nvPr/>
        </p:nvPicPr>
        <p:blipFill rotWithShape="1">
          <a:blip r:embed="rId3"/>
          <a:srcRect l="31774" r="30170"/>
          <a:stretch/>
        </p:blipFill>
        <p:spPr>
          <a:xfrm>
            <a:off x="20" y="10"/>
            <a:ext cx="4639713" cy="6857990"/>
          </a:xfrm>
          <a:prstGeom prst="rect">
            <a:avLst/>
          </a:prstGeom>
          <a:effectLst>
            <a:innerShdw blurRad="57150" dist="38100" dir="14460000">
              <a:prstClr val="black">
                <a:alpha val="70000"/>
              </a:prstClr>
            </a:innerShdw>
          </a:effectLst>
        </p:spPr>
      </p:pic>
      <p:grpSp>
        <p:nvGrpSpPr>
          <p:cNvPr id="21" name="Group 20">
            <a:extLst>
              <a:ext uri="{FF2B5EF4-FFF2-40B4-BE49-F238E27FC236}">
                <a16:creationId xmlns:a16="http://schemas.microsoft.com/office/drawing/2014/main" id="{6DF25E23-BE15-4E36-A700-59F0CE8C54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2" name="Straight Connector 21">
              <a:extLst>
                <a:ext uri="{FF2B5EF4-FFF2-40B4-BE49-F238E27FC236}">
                  <a16:creationId xmlns:a16="http://schemas.microsoft.com/office/drawing/2014/main" id="{2CE9353A-F333-4305-BED0-D126D75F5D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95D1D327-6D34-4AB1-BBCB-FFD18B927B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C3D4CCB5-F27F-4868-B1D4-55D8654F07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55F00F96-8833-4C32-AD31-05286BC800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C22EE3D4-FE2C-4B01-BC8C-3CE2C6CC11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6" name="Picture 15">
            <a:extLst>
              <a:ext uri="{FF2B5EF4-FFF2-40B4-BE49-F238E27FC236}">
                <a16:creationId xmlns:a16="http://schemas.microsoft.com/office/drawing/2014/main" id="{F8D6DCBC-B62E-47C1-A022-5646C74D4630}"/>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283560" y="-540283"/>
            <a:ext cx="1905266" cy="1905266"/>
          </a:xfrm>
          <a:prstGeom prst="rect">
            <a:avLst/>
          </a:prstGeom>
        </p:spPr>
      </p:pic>
      <p:sp>
        <p:nvSpPr>
          <p:cNvPr id="3" name="Date Placeholder 2">
            <a:extLst>
              <a:ext uri="{FF2B5EF4-FFF2-40B4-BE49-F238E27FC236}">
                <a16:creationId xmlns:a16="http://schemas.microsoft.com/office/drawing/2014/main" id="{E2653313-E860-43E8-AD1F-32E3FDA02570}"/>
              </a:ext>
            </a:extLst>
          </p:cNvPr>
          <p:cNvSpPr>
            <a:spLocks noGrp="1"/>
          </p:cNvSpPr>
          <p:nvPr>
            <p:ph type="dt" sz="half" idx="10"/>
          </p:nvPr>
        </p:nvSpPr>
        <p:spPr/>
        <p:txBody>
          <a:bodyPr/>
          <a:lstStyle/>
          <a:p>
            <a:fld id="{2D64D3DD-99CE-4907-B41E-54390508DACC}" type="datetime1">
              <a:rPr lang="en-GB" smtClean="0"/>
              <a:t>09/03/2021</a:t>
            </a:fld>
            <a:endParaRPr lang="en-GB"/>
          </a:p>
        </p:txBody>
      </p:sp>
      <p:sp>
        <p:nvSpPr>
          <p:cNvPr id="4" name="Slide Number Placeholder 3">
            <a:extLst>
              <a:ext uri="{FF2B5EF4-FFF2-40B4-BE49-F238E27FC236}">
                <a16:creationId xmlns:a16="http://schemas.microsoft.com/office/drawing/2014/main" id="{D9C3D63E-FCD3-42A8-BC6A-314FB4F10A6D}"/>
              </a:ext>
            </a:extLst>
          </p:cNvPr>
          <p:cNvSpPr>
            <a:spLocks noGrp="1"/>
          </p:cNvSpPr>
          <p:nvPr>
            <p:ph type="sldNum" sz="quarter" idx="12"/>
          </p:nvPr>
        </p:nvSpPr>
        <p:spPr/>
        <p:txBody>
          <a:bodyPr/>
          <a:lstStyle/>
          <a:p>
            <a:fld id="{FC508A3C-ADBA-4108-AF93-0E5A56A5DA43}" type="slidenum">
              <a:rPr lang="en-GB" smtClean="0"/>
              <a:t>12</a:t>
            </a:fld>
            <a:endParaRPr lang="en-GB"/>
          </a:p>
        </p:txBody>
      </p:sp>
    </p:spTree>
    <p:extLst>
      <p:ext uri="{BB962C8B-B14F-4D97-AF65-F5344CB8AC3E}">
        <p14:creationId xmlns:p14="http://schemas.microsoft.com/office/powerpoint/2010/main" val="3046875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Graphical user interface, website&#10;&#10;Description automatically generated">
            <a:extLst>
              <a:ext uri="{FF2B5EF4-FFF2-40B4-BE49-F238E27FC236}">
                <a16:creationId xmlns:a16="http://schemas.microsoft.com/office/drawing/2014/main" id="{FF81F865-43D6-40ED-9D53-B537F69B7D4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0050" y="1376264"/>
            <a:ext cx="10320918" cy="4651311"/>
          </a:xfrm>
        </p:spPr>
      </p:pic>
      <p:sp>
        <p:nvSpPr>
          <p:cNvPr id="4" name="Date Placeholder 3">
            <a:extLst>
              <a:ext uri="{FF2B5EF4-FFF2-40B4-BE49-F238E27FC236}">
                <a16:creationId xmlns:a16="http://schemas.microsoft.com/office/drawing/2014/main" id="{8B0BF554-0594-47E6-9A7D-83C8D91E89D6}"/>
              </a:ext>
            </a:extLst>
          </p:cNvPr>
          <p:cNvSpPr>
            <a:spLocks noGrp="1"/>
          </p:cNvSpPr>
          <p:nvPr>
            <p:ph type="dt" sz="half" idx="10"/>
          </p:nvPr>
        </p:nvSpPr>
        <p:spPr/>
        <p:txBody>
          <a:bodyPr/>
          <a:lstStyle/>
          <a:p>
            <a:fld id="{647621D7-B01B-42A8-99B3-C5E07D3E89D9}" type="datetime1">
              <a:rPr lang="en-GB" smtClean="0"/>
              <a:t>11/03/2021</a:t>
            </a:fld>
            <a:endParaRPr lang="en-GB"/>
          </a:p>
        </p:txBody>
      </p:sp>
      <p:sp>
        <p:nvSpPr>
          <p:cNvPr id="5" name="Slide Number Placeholder 4">
            <a:extLst>
              <a:ext uri="{FF2B5EF4-FFF2-40B4-BE49-F238E27FC236}">
                <a16:creationId xmlns:a16="http://schemas.microsoft.com/office/drawing/2014/main" id="{7A28CF71-2E61-4B40-9B39-58E5ADC4BFE3}"/>
              </a:ext>
            </a:extLst>
          </p:cNvPr>
          <p:cNvSpPr>
            <a:spLocks noGrp="1"/>
          </p:cNvSpPr>
          <p:nvPr>
            <p:ph type="sldNum" sz="quarter" idx="12"/>
          </p:nvPr>
        </p:nvSpPr>
        <p:spPr/>
        <p:txBody>
          <a:bodyPr/>
          <a:lstStyle/>
          <a:p>
            <a:fld id="{FC508A3C-ADBA-4108-AF93-0E5A56A5DA43}" type="slidenum">
              <a:rPr lang="en-GB" smtClean="0"/>
              <a:t>13</a:t>
            </a:fld>
            <a:endParaRPr lang="en-GB"/>
          </a:p>
        </p:txBody>
      </p:sp>
      <p:sp>
        <p:nvSpPr>
          <p:cNvPr id="6" name="Title 1">
            <a:extLst>
              <a:ext uri="{FF2B5EF4-FFF2-40B4-BE49-F238E27FC236}">
                <a16:creationId xmlns:a16="http://schemas.microsoft.com/office/drawing/2014/main" id="{AEFF3D93-1628-4024-8006-A39304AD3919}"/>
              </a:ext>
            </a:extLst>
          </p:cNvPr>
          <p:cNvSpPr txBox="1">
            <a:spLocks/>
          </p:cNvSpPr>
          <p:nvPr/>
        </p:nvSpPr>
        <p:spPr>
          <a:xfrm>
            <a:off x="400051" y="402465"/>
            <a:ext cx="5310283" cy="782392"/>
          </a:xfrm>
          <a:prstGeom prst="rect">
            <a:avLst/>
          </a:prstGeom>
          <a:effectLst/>
        </p:spPr>
        <p:txBody>
          <a:bodyPr vert="horz" lIns="91440" tIns="45720" rIns="91440" bIns="45720" rtlCol="0" anchor="b">
            <a:normAutofit fontScale="75000" lnSpcReduction="2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dirty="0"/>
              <a:t>Design-home  page</a:t>
            </a:r>
          </a:p>
        </p:txBody>
      </p:sp>
    </p:spTree>
    <p:extLst>
      <p:ext uri="{BB962C8B-B14F-4D97-AF65-F5344CB8AC3E}">
        <p14:creationId xmlns:p14="http://schemas.microsoft.com/office/powerpoint/2010/main" val="3974312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4168F-2BBD-4E11-A07F-A2C1F49B5CB8}"/>
              </a:ext>
            </a:extLst>
          </p:cNvPr>
          <p:cNvSpPr>
            <a:spLocks noGrp="1"/>
          </p:cNvSpPr>
          <p:nvPr>
            <p:ph type="title" idx="4294967295"/>
          </p:nvPr>
        </p:nvSpPr>
        <p:spPr>
          <a:xfrm>
            <a:off x="400052" y="402465"/>
            <a:ext cx="2305318" cy="782392"/>
          </a:xfrm>
        </p:spPr>
        <p:txBody>
          <a:bodyPr vert="horz" lIns="91440" tIns="45720" rIns="91440" bIns="45720" rtlCol="0" anchor="b">
            <a:normAutofit fontScale="90000"/>
          </a:bodyPr>
          <a:lstStyle/>
          <a:p>
            <a:r>
              <a:rPr lang="en-US" sz="4800" dirty="0"/>
              <a:t>Design </a:t>
            </a:r>
          </a:p>
        </p:txBody>
      </p:sp>
      <p:pic>
        <p:nvPicPr>
          <p:cNvPr id="10" name="Picture 9">
            <a:extLst>
              <a:ext uri="{FF2B5EF4-FFF2-40B4-BE49-F238E27FC236}">
                <a16:creationId xmlns:a16="http://schemas.microsoft.com/office/drawing/2014/main" id="{38FA4089-898C-4410-8AAC-57900015E635}"/>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550168"/>
            <a:ext cx="1905266" cy="1905266"/>
          </a:xfrm>
          <a:prstGeom prst="rect">
            <a:avLst/>
          </a:prstGeom>
        </p:spPr>
      </p:pic>
      <p:sp>
        <p:nvSpPr>
          <p:cNvPr id="3" name="Date Placeholder 2">
            <a:extLst>
              <a:ext uri="{FF2B5EF4-FFF2-40B4-BE49-F238E27FC236}">
                <a16:creationId xmlns:a16="http://schemas.microsoft.com/office/drawing/2014/main" id="{C01B43A5-4610-4420-B48B-CBE93F21EE6F}"/>
              </a:ext>
            </a:extLst>
          </p:cNvPr>
          <p:cNvSpPr>
            <a:spLocks noGrp="1"/>
          </p:cNvSpPr>
          <p:nvPr>
            <p:ph type="dt" sz="half" idx="10"/>
          </p:nvPr>
        </p:nvSpPr>
        <p:spPr/>
        <p:txBody>
          <a:bodyPr/>
          <a:lstStyle/>
          <a:p>
            <a:fld id="{510375C1-4B11-4735-AF1B-5E6A400876DD}" type="datetime1">
              <a:rPr lang="en-GB" smtClean="0"/>
              <a:t>09/03/2021</a:t>
            </a:fld>
            <a:endParaRPr lang="en-GB"/>
          </a:p>
        </p:txBody>
      </p:sp>
      <p:sp>
        <p:nvSpPr>
          <p:cNvPr id="4" name="Slide Number Placeholder 3">
            <a:extLst>
              <a:ext uri="{FF2B5EF4-FFF2-40B4-BE49-F238E27FC236}">
                <a16:creationId xmlns:a16="http://schemas.microsoft.com/office/drawing/2014/main" id="{516B7E57-043B-495B-A517-5E1623E74AF3}"/>
              </a:ext>
            </a:extLst>
          </p:cNvPr>
          <p:cNvSpPr>
            <a:spLocks noGrp="1"/>
          </p:cNvSpPr>
          <p:nvPr>
            <p:ph type="sldNum" sz="quarter" idx="12"/>
          </p:nvPr>
        </p:nvSpPr>
        <p:spPr/>
        <p:txBody>
          <a:bodyPr/>
          <a:lstStyle/>
          <a:p>
            <a:fld id="{FC508A3C-ADBA-4108-AF93-0E5A56A5DA43}" type="slidenum">
              <a:rPr lang="en-GB" smtClean="0"/>
              <a:t>14</a:t>
            </a:fld>
            <a:endParaRPr lang="en-GB"/>
          </a:p>
        </p:txBody>
      </p:sp>
      <p:pic>
        <p:nvPicPr>
          <p:cNvPr id="7" name="Picture 6" descr="Graphical user interface, application, website&#10;&#10;Description automatically generated">
            <a:extLst>
              <a:ext uri="{FF2B5EF4-FFF2-40B4-BE49-F238E27FC236}">
                <a16:creationId xmlns:a16="http://schemas.microsoft.com/office/drawing/2014/main" id="{654563BE-2958-41DF-9D6E-68841F93DA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0052" y="1268662"/>
            <a:ext cx="10387522" cy="4733297"/>
          </a:xfrm>
          <a:prstGeom prst="rect">
            <a:avLst/>
          </a:prstGeom>
        </p:spPr>
      </p:pic>
    </p:spTree>
    <p:extLst>
      <p:ext uri="{BB962C8B-B14F-4D97-AF65-F5344CB8AC3E}">
        <p14:creationId xmlns:p14="http://schemas.microsoft.com/office/powerpoint/2010/main" val="984864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8F537E-AC6E-4335-9887-42EE691B916D}"/>
              </a:ext>
            </a:extLst>
          </p:cNvPr>
          <p:cNvSpPr>
            <a:spLocks noGrp="1"/>
          </p:cNvSpPr>
          <p:nvPr>
            <p:ph type="dt" sz="half" idx="10"/>
          </p:nvPr>
        </p:nvSpPr>
        <p:spPr/>
        <p:txBody>
          <a:bodyPr/>
          <a:lstStyle/>
          <a:p>
            <a:fld id="{C58EB156-90C3-4E76-8CC2-AE45DEE3B80E}" type="datetime1">
              <a:rPr lang="en-GB" smtClean="0"/>
              <a:t>11/03/2021</a:t>
            </a:fld>
            <a:endParaRPr lang="en-GB"/>
          </a:p>
        </p:txBody>
      </p:sp>
      <p:sp>
        <p:nvSpPr>
          <p:cNvPr id="3" name="Slide Number Placeholder 2">
            <a:extLst>
              <a:ext uri="{FF2B5EF4-FFF2-40B4-BE49-F238E27FC236}">
                <a16:creationId xmlns:a16="http://schemas.microsoft.com/office/drawing/2014/main" id="{89403CCE-0C74-4465-9C99-4C68FCE24738}"/>
              </a:ext>
            </a:extLst>
          </p:cNvPr>
          <p:cNvSpPr>
            <a:spLocks noGrp="1"/>
          </p:cNvSpPr>
          <p:nvPr>
            <p:ph type="sldNum" sz="quarter" idx="12"/>
          </p:nvPr>
        </p:nvSpPr>
        <p:spPr/>
        <p:txBody>
          <a:bodyPr/>
          <a:lstStyle/>
          <a:p>
            <a:fld id="{FC508A3C-ADBA-4108-AF93-0E5A56A5DA43}" type="slidenum">
              <a:rPr lang="en-GB" smtClean="0"/>
              <a:t>15</a:t>
            </a:fld>
            <a:endParaRPr lang="en-GB"/>
          </a:p>
        </p:txBody>
      </p:sp>
      <p:sp>
        <p:nvSpPr>
          <p:cNvPr id="4" name="Title 1">
            <a:extLst>
              <a:ext uri="{FF2B5EF4-FFF2-40B4-BE49-F238E27FC236}">
                <a16:creationId xmlns:a16="http://schemas.microsoft.com/office/drawing/2014/main" id="{70093BEC-37C5-4C94-BC9D-D702E2680294}"/>
              </a:ext>
            </a:extLst>
          </p:cNvPr>
          <p:cNvSpPr txBox="1">
            <a:spLocks/>
          </p:cNvSpPr>
          <p:nvPr/>
        </p:nvSpPr>
        <p:spPr>
          <a:xfrm>
            <a:off x="400052" y="402465"/>
            <a:ext cx="10815344" cy="782392"/>
          </a:xfrm>
          <a:prstGeom prst="rect">
            <a:avLst/>
          </a:prstGeom>
          <a:effectLst/>
        </p:spPr>
        <p:txBody>
          <a:bodyPr vert="horz" lIns="91440" tIns="45720" rIns="91440" bIns="45720" rtlCol="0" anchor="b">
            <a:normAutofit fontScale="97500" lnSpcReduction="1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dirty="0"/>
              <a:t>Design- shop by category  </a:t>
            </a:r>
          </a:p>
        </p:txBody>
      </p:sp>
      <p:pic>
        <p:nvPicPr>
          <p:cNvPr id="8" name="Picture 7" descr="Graphical user interface, application&#10;&#10;Description automatically generated">
            <a:extLst>
              <a:ext uri="{FF2B5EF4-FFF2-40B4-BE49-F238E27FC236}">
                <a16:creationId xmlns:a16="http://schemas.microsoft.com/office/drawing/2014/main" id="{943B029B-7B55-4FE8-BDC1-1566B7218E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52" y="1184857"/>
            <a:ext cx="9859562" cy="5546004"/>
          </a:xfrm>
          <a:prstGeom prst="rect">
            <a:avLst/>
          </a:prstGeom>
        </p:spPr>
      </p:pic>
    </p:spTree>
    <p:extLst>
      <p:ext uri="{BB962C8B-B14F-4D97-AF65-F5344CB8AC3E}">
        <p14:creationId xmlns:p14="http://schemas.microsoft.com/office/powerpoint/2010/main" val="2722739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519B75-4F1A-40CE-A9F2-3D095DEF8250}"/>
              </a:ext>
            </a:extLst>
          </p:cNvPr>
          <p:cNvSpPr>
            <a:spLocks noGrp="1"/>
          </p:cNvSpPr>
          <p:nvPr>
            <p:ph type="dt" sz="half" idx="10"/>
          </p:nvPr>
        </p:nvSpPr>
        <p:spPr/>
        <p:txBody>
          <a:bodyPr/>
          <a:lstStyle/>
          <a:p>
            <a:fld id="{C58EB156-90C3-4E76-8CC2-AE45DEE3B80E}" type="datetime1">
              <a:rPr lang="en-GB" smtClean="0"/>
              <a:t>11/03/2021</a:t>
            </a:fld>
            <a:endParaRPr lang="en-GB"/>
          </a:p>
        </p:txBody>
      </p:sp>
      <p:sp>
        <p:nvSpPr>
          <p:cNvPr id="3" name="Slide Number Placeholder 2">
            <a:extLst>
              <a:ext uri="{FF2B5EF4-FFF2-40B4-BE49-F238E27FC236}">
                <a16:creationId xmlns:a16="http://schemas.microsoft.com/office/drawing/2014/main" id="{C27BCD53-35DD-4067-BD04-0D93CB8373BC}"/>
              </a:ext>
            </a:extLst>
          </p:cNvPr>
          <p:cNvSpPr>
            <a:spLocks noGrp="1"/>
          </p:cNvSpPr>
          <p:nvPr>
            <p:ph type="sldNum" sz="quarter" idx="12"/>
          </p:nvPr>
        </p:nvSpPr>
        <p:spPr/>
        <p:txBody>
          <a:bodyPr/>
          <a:lstStyle/>
          <a:p>
            <a:fld id="{FC508A3C-ADBA-4108-AF93-0E5A56A5DA43}" type="slidenum">
              <a:rPr lang="en-GB" smtClean="0"/>
              <a:t>16</a:t>
            </a:fld>
            <a:endParaRPr lang="en-GB"/>
          </a:p>
        </p:txBody>
      </p:sp>
      <p:sp>
        <p:nvSpPr>
          <p:cNvPr id="4" name="Title 1">
            <a:extLst>
              <a:ext uri="{FF2B5EF4-FFF2-40B4-BE49-F238E27FC236}">
                <a16:creationId xmlns:a16="http://schemas.microsoft.com/office/drawing/2014/main" id="{C77CF56B-1BEF-48D4-98FE-DD176ADB40C2}"/>
              </a:ext>
            </a:extLst>
          </p:cNvPr>
          <p:cNvSpPr txBox="1">
            <a:spLocks/>
          </p:cNvSpPr>
          <p:nvPr/>
        </p:nvSpPr>
        <p:spPr>
          <a:xfrm>
            <a:off x="400052" y="402465"/>
            <a:ext cx="9504360" cy="782392"/>
          </a:xfrm>
          <a:prstGeom prst="rect">
            <a:avLst/>
          </a:prstGeom>
          <a:effectLst/>
        </p:spPr>
        <p:txBody>
          <a:bodyPr vert="horz" lIns="91440" tIns="45720" rIns="91440" bIns="45720" rtlCol="0" anchor="b">
            <a:normAutofit fontScale="97500" lnSpcReduction="1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dirty="0"/>
              <a:t>Design-Sorting and filtering </a:t>
            </a:r>
          </a:p>
        </p:txBody>
      </p:sp>
      <p:pic>
        <p:nvPicPr>
          <p:cNvPr id="8" name="Picture 7" descr="Graphical user interface, website&#10;&#10;Description automatically generated">
            <a:extLst>
              <a:ext uri="{FF2B5EF4-FFF2-40B4-BE49-F238E27FC236}">
                <a16:creationId xmlns:a16="http://schemas.microsoft.com/office/drawing/2014/main" id="{3589914C-2D91-4680-8D3F-B2CE8C2469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52" y="1342554"/>
            <a:ext cx="10464232" cy="4829646"/>
          </a:xfrm>
          <a:prstGeom prst="rect">
            <a:avLst/>
          </a:prstGeom>
        </p:spPr>
      </p:pic>
    </p:spTree>
    <p:extLst>
      <p:ext uri="{BB962C8B-B14F-4D97-AF65-F5344CB8AC3E}">
        <p14:creationId xmlns:p14="http://schemas.microsoft.com/office/powerpoint/2010/main" val="387545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1AA12-BF27-4E58-8874-CFD463004519}"/>
              </a:ext>
            </a:extLst>
          </p:cNvPr>
          <p:cNvSpPr>
            <a:spLocks noGrp="1"/>
          </p:cNvSpPr>
          <p:nvPr>
            <p:ph type="title"/>
          </p:nvPr>
        </p:nvSpPr>
        <p:spPr>
          <a:xfrm>
            <a:off x="283740" y="131365"/>
            <a:ext cx="8534400" cy="1507067"/>
          </a:xfrm>
        </p:spPr>
        <p:txBody>
          <a:bodyPr/>
          <a:lstStyle/>
          <a:p>
            <a:r>
              <a:rPr lang="en-US" dirty="0"/>
              <a:t>Progress and new tasks allocation</a:t>
            </a:r>
            <a:endParaRPr lang="en-GB" dirty="0"/>
          </a:p>
        </p:txBody>
      </p:sp>
      <p:sp>
        <p:nvSpPr>
          <p:cNvPr id="3" name="Content Placeholder 2">
            <a:extLst>
              <a:ext uri="{FF2B5EF4-FFF2-40B4-BE49-F238E27FC236}">
                <a16:creationId xmlns:a16="http://schemas.microsoft.com/office/drawing/2014/main" id="{15085BC2-F5D1-4F2C-BB5D-67C1A8A2EC34}"/>
              </a:ext>
            </a:extLst>
          </p:cNvPr>
          <p:cNvSpPr>
            <a:spLocks noGrp="1"/>
          </p:cNvSpPr>
          <p:nvPr>
            <p:ph idx="1"/>
          </p:nvPr>
        </p:nvSpPr>
        <p:spPr>
          <a:xfrm>
            <a:off x="419100" y="1638431"/>
            <a:ext cx="10877550" cy="4977819"/>
          </a:xfrm>
        </p:spPr>
        <p:txBody>
          <a:bodyPr numCol="2">
            <a:normAutofit lnSpcReduction="10000"/>
          </a:bodyPr>
          <a:lstStyle/>
          <a:p>
            <a:pPr marL="0" indent="0" algn="ctr">
              <a:buNone/>
            </a:pPr>
            <a:r>
              <a:rPr lang="en-US" sz="2400" u="sng" dirty="0">
                <a:solidFill>
                  <a:schemeClr val="tx1"/>
                </a:solidFill>
              </a:rPr>
              <a:t>Progress:</a:t>
            </a:r>
          </a:p>
          <a:p>
            <a:pPr>
              <a:buFont typeface="Wingdings" panose="05000000000000000000" pitchFamily="2" charset="2"/>
              <a:buChar char="ü"/>
            </a:pPr>
            <a:r>
              <a:rPr lang="en-US" sz="2400" dirty="0">
                <a:solidFill>
                  <a:schemeClr val="tx1"/>
                </a:solidFill>
              </a:rPr>
              <a:t>Project Plan Management</a:t>
            </a:r>
          </a:p>
          <a:p>
            <a:pPr>
              <a:buFont typeface="Wingdings" panose="05000000000000000000" pitchFamily="2" charset="2"/>
              <a:buChar char="ü"/>
            </a:pPr>
            <a:r>
              <a:rPr lang="en-US" sz="2400" dirty="0">
                <a:solidFill>
                  <a:schemeClr val="tx1"/>
                </a:solidFill>
              </a:rPr>
              <a:t>Requirements (User and Technical)</a:t>
            </a:r>
          </a:p>
          <a:p>
            <a:pPr>
              <a:buFont typeface="Wingdings" panose="05000000000000000000" pitchFamily="2" charset="2"/>
              <a:buChar char="ü"/>
            </a:pPr>
            <a:r>
              <a:rPr lang="en-US" sz="2400" dirty="0">
                <a:solidFill>
                  <a:schemeClr val="tx1"/>
                </a:solidFill>
              </a:rPr>
              <a:t>Task With High Priority</a:t>
            </a:r>
          </a:p>
          <a:p>
            <a:pPr>
              <a:buFont typeface="Wingdings" panose="05000000000000000000" pitchFamily="2" charset="2"/>
              <a:buChar char="ü"/>
            </a:pPr>
            <a:r>
              <a:rPr lang="en-US" sz="2400" dirty="0">
                <a:solidFill>
                  <a:schemeClr val="tx1"/>
                </a:solidFill>
              </a:rPr>
              <a:t>Design of the Website</a:t>
            </a:r>
          </a:p>
          <a:p>
            <a:pPr>
              <a:buFont typeface="Wingdings" panose="05000000000000000000" pitchFamily="2" charset="2"/>
              <a:buChar char="ü"/>
            </a:pPr>
            <a:r>
              <a:rPr lang="en-US" sz="2400" dirty="0">
                <a:solidFill>
                  <a:schemeClr val="tx1"/>
                </a:solidFill>
              </a:rPr>
              <a:t>Database</a:t>
            </a:r>
          </a:p>
          <a:p>
            <a:pPr>
              <a:buFont typeface="Wingdings" panose="05000000000000000000" pitchFamily="2" charset="2"/>
              <a:buChar char="ü"/>
            </a:pPr>
            <a:r>
              <a:rPr lang="en-US" sz="2400" dirty="0">
                <a:solidFill>
                  <a:schemeClr val="tx1"/>
                </a:solidFill>
              </a:rPr>
              <a:t>Product List with details</a:t>
            </a:r>
          </a:p>
          <a:p>
            <a:pPr>
              <a:buFont typeface="Wingdings" panose="05000000000000000000" pitchFamily="2" charset="2"/>
              <a:buChar char="ü"/>
            </a:pPr>
            <a:r>
              <a:rPr lang="en-US" sz="2400" dirty="0">
                <a:solidFill>
                  <a:schemeClr val="tx1"/>
                </a:solidFill>
              </a:rPr>
              <a:t>Product Categories</a:t>
            </a:r>
          </a:p>
          <a:p>
            <a:pPr>
              <a:buFont typeface="Wingdings" panose="05000000000000000000" pitchFamily="2" charset="2"/>
              <a:buChar char="ü"/>
            </a:pPr>
            <a:r>
              <a:rPr lang="en-US" sz="2400" dirty="0">
                <a:solidFill>
                  <a:schemeClr val="tx1"/>
                </a:solidFill>
              </a:rPr>
              <a:t>Allocation of New Tasks</a:t>
            </a:r>
          </a:p>
          <a:p>
            <a:pPr marL="0" indent="0" algn="ctr">
              <a:buNone/>
            </a:pPr>
            <a:r>
              <a:rPr lang="en-US" sz="2400" u="sng" dirty="0">
                <a:solidFill>
                  <a:schemeClr val="tx1"/>
                </a:solidFill>
              </a:rPr>
              <a:t>New Tasks:</a:t>
            </a:r>
          </a:p>
          <a:p>
            <a:pPr>
              <a:buFont typeface="Wingdings" panose="05000000000000000000" pitchFamily="2" charset="2"/>
              <a:buChar char="ü"/>
            </a:pPr>
            <a:r>
              <a:rPr lang="en-US" sz="2400" dirty="0">
                <a:solidFill>
                  <a:schemeClr val="tx1"/>
                </a:solidFill>
              </a:rPr>
              <a:t>Admin Page creation</a:t>
            </a:r>
          </a:p>
          <a:p>
            <a:pPr>
              <a:buFont typeface="Wingdings" panose="05000000000000000000" pitchFamily="2" charset="2"/>
              <a:buChar char="ü"/>
            </a:pPr>
            <a:r>
              <a:rPr lang="en-US" sz="2400" dirty="0">
                <a:solidFill>
                  <a:schemeClr val="tx1"/>
                </a:solidFill>
              </a:rPr>
              <a:t>User Page creation</a:t>
            </a:r>
          </a:p>
          <a:p>
            <a:pPr>
              <a:buFont typeface="Wingdings" panose="05000000000000000000" pitchFamily="2" charset="2"/>
              <a:buChar char="ü"/>
            </a:pPr>
            <a:r>
              <a:rPr lang="en-US" sz="2400" dirty="0">
                <a:solidFill>
                  <a:schemeClr val="tx1"/>
                </a:solidFill>
              </a:rPr>
              <a:t>Categories of the items</a:t>
            </a:r>
          </a:p>
          <a:p>
            <a:pPr>
              <a:buFont typeface="Wingdings" panose="05000000000000000000" pitchFamily="2" charset="2"/>
              <a:buChar char="ü"/>
            </a:pPr>
            <a:r>
              <a:rPr lang="en-US" sz="2400" dirty="0">
                <a:solidFill>
                  <a:schemeClr val="tx1"/>
                </a:solidFill>
              </a:rPr>
              <a:t>Details of the Suppliers</a:t>
            </a:r>
          </a:p>
          <a:p>
            <a:pPr>
              <a:buFont typeface="Wingdings" panose="05000000000000000000" pitchFamily="2" charset="2"/>
              <a:buChar char="ü"/>
            </a:pPr>
            <a:r>
              <a:rPr lang="en-US" sz="2400" dirty="0">
                <a:solidFill>
                  <a:schemeClr val="tx1"/>
                </a:solidFill>
              </a:rPr>
              <a:t>Modifications to the Database</a:t>
            </a:r>
          </a:p>
          <a:p>
            <a:pPr>
              <a:buFont typeface="Wingdings" panose="05000000000000000000" pitchFamily="2" charset="2"/>
              <a:buChar char="ü"/>
            </a:pPr>
            <a:r>
              <a:rPr lang="en-US" sz="2400" dirty="0">
                <a:solidFill>
                  <a:schemeClr val="tx1"/>
                </a:solidFill>
              </a:rPr>
              <a:t>Connect Client with server side</a:t>
            </a:r>
          </a:p>
          <a:p>
            <a:pPr>
              <a:buFont typeface="Wingdings" panose="05000000000000000000" pitchFamily="2" charset="2"/>
              <a:buChar char="ü"/>
            </a:pPr>
            <a:r>
              <a:rPr lang="en-US" sz="2400" dirty="0">
                <a:solidFill>
                  <a:schemeClr val="tx1"/>
                </a:solidFill>
              </a:rPr>
              <a:t>Different card payments to be added</a:t>
            </a:r>
          </a:p>
        </p:txBody>
      </p:sp>
      <p:pic>
        <p:nvPicPr>
          <p:cNvPr id="4" name="Picture 3">
            <a:extLst>
              <a:ext uri="{FF2B5EF4-FFF2-40B4-BE49-F238E27FC236}">
                <a16:creationId xmlns:a16="http://schemas.microsoft.com/office/drawing/2014/main" id="{1F31F5DE-0338-4800-90B9-327FC51B098B}"/>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537290"/>
            <a:ext cx="1905266" cy="1905266"/>
          </a:xfrm>
          <a:prstGeom prst="rect">
            <a:avLst/>
          </a:prstGeom>
        </p:spPr>
      </p:pic>
      <p:sp>
        <p:nvSpPr>
          <p:cNvPr id="5" name="Date Placeholder 4">
            <a:extLst>
              <a:ext uri="{FF2B5EF4-FFF2-40B4-BE49-F238E27FC236}">
                <a16:creationId xmlns:a16="http://schemas.microsoft.com/office/drawing/2014/main" id="{3B83BBC6-72DD-4935-A310-1D181989EE9E}"/>
              </a:ext>
            </a:extLst>
          </p:cNvPr>
          <p:cNvSpPr>
            <a:spLocks noGrp="1"/>
          </p:cNvSpPr>
          <p:nvPr>
            <p:ph type="dt" sz="half" idx="10"/>
          </p:nvPr>
        </p:nvSpPr>
        <p:spPr/>
        <p:txBody>
          <a:bodyPr/>
          <a:lstStyle/>
          <a:p>
            <a:fld id="{6AE72CD0-CAD4-4E92-B12F-4B16790FAC70}" type="datetime1">
              <a:rPr lang="en-GB" smtClean="0"/>
              <a:t>09/03/2021</a:t>
            </a:fld>
            <a:endParaRPr lang="en-GB"/>
          </a:p>
        </p:txBody>
      </p:sp>
      <p:sp>
        <p:nvSpPr>
          <p:cNvPr id="6" name="Slide Number Placeholder 5">
            <a:extLst>
              <a:ext uri="{FF2B5EF4-FFF2-40B4-BE49-F238E27FC236}">
                <a16:creationId xmlns:a16="http://schemas.microsoft.com/office/drawing/2014/main" id="{5046ABD7-076F-4B40-B383-070C7B135A98}"/>
              </a:ext>
            </a:extLst>
          </p:cNvPr>
          <p:cNvSpPr>
            <a:spLocks noGrp="1"/>
          </p:cNvSpPr>
          <p:nvPr>
            <p:ph type="sldNum" sz="quarter" idx="12"/>
          </p:nvPr>
        </p:nvSpPr>
        <p:spPr/>
        <p:txBody>
          <a:bodyPr/>
          <a:lstStyle/>
          <a:p>
            <a:fld id="{FC508A3C-ADBA-4108-AF93-0E5A56A5DA43}" type="slidenum">
              <a:rPr lang="en-GB" smtClean="0"/>
              <a:t>17</a:t>
            </a:fld>
            <a:endParaRPr lang="en-GB" dirty="0"/>
          </a:p>
        </p:txBody>
      </p:sp>
    </p:spTree>
    <p:extLst>
      <p:ext uri="{BB962C8B-B14F-4D97-AF65-F5344CB8AC3E}">
        <p14:creationId xmlns:p14="http://schemas.microsoft.com/office/powerpoint/2010/main" val="1890703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1"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additive="base">
                                        <p:cTn id="1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 calcmode="lin" valueType="num">
                                      <p:cBhvr additive="base">
                                        <p:cTn id="2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 calcmode="lin" valueType="num">
                                      <p:cBhvr additive="base">
                                        <p:cTn id="2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 calcmode="lin" valueType="num">
                                      <p:cBhvr additive="base">
                                        <p:cTn id="3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 calcmode="lin" valueType="num">
                                      <p:cBhvr additive="base">
                                        <p:cTn id="4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 calcmode="lin" valueType="num">
                                      <p:cBhvr additive="base">
                                        <p:cTn id="4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3">
                                            <p:txEl>
                                              <p:pRg st="6" end="6"/>
                                            </p:txEl>
                                          </p:spTgt>
                                        </p:tgtEl>
                                        <p:attrNameLst>
                                          <p:attrName>style.visibility</p:attrName>
                                        </p:attrNameLst>
                                      </p:cBhvr>
                                      <p:to>
                                        <p:strVal val="visible"/>
                                      </p:to>
                                    </p:set>
                                    <p:anim calcmode="lin" valueType="num">
                                      <p:cBhvr additive="base">
                                        <p:cTn id="5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
                                            <p:txEl>
                                              <p:pRg st="7" end="7"/>
                                            </p:txEl>
                                          </p:spTgt>
                                        </p:tgtEl>
                                        <p:attrNameLst>
                                          <p:attrName>style.visibility</p:attrName>
                                        </p:attrNameLst>
                                      </p:cBhvr>
                                      <p:to>
                                        <p:strVal val="visible"/>
                                      </p:to>
                                    </p:set>
                                    <p:anim calcmode="lin" valueType="num">
                                      <p:cBhvr additive="base">
                                        <p:cTn id="5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3">
                                            <p:txEl>
                                              <p:pRg st="8" end="8"/>
                                            </p:txEl>
                                          </p:spTgt>
                                        </p:tgtEl>
                                        <p:attrNameLst>
                                          <p:attrName>style.visibility</p:attrName>
                                        </p:attrNameLst>
                                      </p:cBhvr>
                                      <p:to>
                                        <p:strVal val="visible"/>
                                      </p:to>
                                    </p:set>
                                    <p:anim calcmode="lin" valueType="num">
                                      <p:cBhvr additive="base">
                                        <p:cTn id="6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3">
                                            <p:txEl>
                                              <p:pRg st="9" end="9"/>
                                            </p:txEl>
                                          </p:spTgt>
                                        </p:tgtEl>
                                        <p:attrNameLst>
                                          <p:attrName>style.visibility</p:attrName>
                                        </p:attrNameLst>
                                      </p:cBhvr>
                                      <p:to>
                                        <p:strVal val="visible"/>
                                      </p:to>
                                    </p:set>
                                    <p:animEffect transition="in" filter="fade">
                                      <p:cBhvr>
                                        <p:cTn id="71" dur="1000"/>
                                        <p:tgtEl>
                                          <p:spTgt spid="3">
                                            <p:txEl>
                                              <p:pRg st="9" end="9"/>
                                            </p:txEl>
                                          </p:spTgt>
                                        </p:tgtEl>
                                      </p:cBhvr>
                                    </p:animEffect>
                                    <p:anim calcmode="lin" valueType="num">
                                      <p:cBhvr>
                                        <p:cTn id="72"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73"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42" presetClass="entr" presetSubtype="0" fill="hold" nodeType="clickEffect">
                                  <p:stCondLst>
                                    <p:cond delay="0"/>
                                  </p:stCondLst>
                                  <p:childTnLst>
                                    <p:set>
                                      <p:cBhvr>
                                        <p:cTn id="77" dur="1" fill="hold">
                                          <p:stCondLst>
                                            <p:cond delay="0"/>
                                          </p:stCondLst>
                                        </p:cTn>
                                        <p:tgtEl>
                                          <p:spTgt spid="3">
                                            <p:txEl>
                                              <p:pRg st="10" end="10"/>
                                            </p:txEl>
                                          </p:spTgt>
                                        </p:tgtEl>
                                        <p:attrNameLst>
                                          <p:attrName>style.visibility</p:attrName>
                                        </p:attrNameLst>
                                      </p:cBhvr>
                                      <p:to>
                                        <p:strVal val="visible"/>
                                      </p:to>
                                    </p:set>
                                    <p:animEffect transition="in" filter="fade">
                                      <p:cBhvr>
                                        <p:cTn id="78" dur="1000"/>
                                        <p:tgtEl>
                                          <p:spTgt spid="3">
                                            <p:txEl>
                                              <p:pRg st="10" end="10"/>
                                            </p:txEl>
                                          </p:spTgt>
                                        </p:tgtEl>
                                      </p:cBhvr>
                                    </p:animEffect>
                                    <p:anim calcmode="lin" valueType="num">
                                      <p:cBhvr>
                                        <p:cTn id="79"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80"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42" presetClass="entr" presetSubtype="0" fill="hold" nodeType="clickEffect">
                                  <p:stCondLst>
                                    <p:cond delay="0"/>
                                  </p:stCondLst>
                                  <p:childTnLst>
                                    <p:set>
                                      <p:cBhvr>
                                        <p:cTn id="84" dur="1" fill="hold">
                                          <p:stCondLst>
                                            <p:cond delay="0"/>
                                          </p:stCondLst>
                                        </p:cTn>
                                        <p:tgtEl>
                                          <p:spTgt spid="3">
                                            <p:txEl>
                                              <p:pRg st="11" end="11"/>
                                            </p:txEl>
                                          </p:spTgt>
                                        </p:tgtEl>
                                        <p:attrNameLst>
                                          <p:attrName>style.visibility</p:attrName>
                                        </p:attrNameLst>
                                      </p:cBhvr>
                                      <p:to>
                                        <p:strVal val="visible"/>
                                      </p:to>
                                    </p:set>
                                    <p:animEffect transition="in" filter="fade">
                                      <p:cBhvr>
                                        <p:cTn id="85" dur="1000"/>
                                        <p:tgtEl>
                                          <p:spTgt spid="3">
                                            <p:txEl>
                                              <p:pRg st="11" end="11"/>
                                            </p:txEl>
                                          </p:spTgt>
                                        </p:tgtEl>
                                      </p:cBhvr>
                                    </p:animEffect>
                                    <p:anim calcmode="lin" valueType="num">
                                      <p:cBhvr>
                                        <p:cTn id="86"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87"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2" presetClass="entr" presetSubtype="4" fill="hold" nodeType="clickEffect">
                                  <p:stCondLst>
                                    <p:cond delay="0"/>
                                  </p:stCondLst>
                                  <p:childTnLst>
                                    <p:set>
                                      <p:cBhvr>
                                        <p:cTn id="91" dur="1" fill="hold">
                                          <p:stCondLst>
                                            <p:cond delay="0"/>
                                          </p:stCondLst>
                                        </p:cTn>
                                        <p:tgtEl>
                                          <p:spTgt spid="3">
                                            <p:txEl>
                                              <p:pRg st="12" end="12"/>
                                            </p:txEl>
                                          </p:spTgt>
                                        </p:tgtEl>
                                        <p:attrNameLst>
                                          <p:attrName>style.visibility</p:attrName>
                                        </p:attrNameLst>
                                      </p:cBhvr>
                                      <p:to>
                                        <p:strVal val="visible"/>
                                      </p:to>
                                    </p:set>
                                    <p:anim calcmode="lin" valueType="num">
                                      <p:cBhvr additive="base">
                                        <p:cTn id="92"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93"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2" presetClass="entr" presetSubtype="4" fill="hold" nodeType="clickEffect">
                                  <p:stCondLst>
                                    <p:cond delay="0"/>
                                  </p:stCondLst>
                                  <p:childTnLst>
                                    <p:set>
                                      <p:cBhvr>
                                        <p:cTn id="97" dur="1" fill="hold">
                                          <p:stCondLst>
                                            <p:cond delay="0"/>
                                          </p:stCondLst>
                                        </p:cTn>
                                        <p:tgtEl>
                                          <p:spTgt spid="3">
                                            <p:txEl>
                                              <p:pRg st="13" end="13"/>
                                            </p:txEl>
                                          </p:spTgt>
                                        </p:tgtEl>
                                        <p:attrNameLst>
                                          <p:attrName>style.visibility</p:attrName>
                                        </p:attrNameLst>
                                      </p:cBhvr>
                                      <p:to>
                                        <p:strVal val="visible"/>
                                      </p:to>
                                    </p:set>
                                    <p:anim calcmode="lin" valueType="num">
                                      <p:cBhvr additive="base">
                                        <p:cTn id="98"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99"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100" fill="hold">
                      <p:stCondLst>
                        <p:cond delay="indefinite"/>
                      </p:stCondLst>
                      <p:childTnLst>
                        <p:par>
                          <p:cTn id="101" fill="hold">
                            <p:stCondLst>
                              <p:cond delay="0"/>
                            </p:stCondLst>
                            <p:childTnLst>
                              <p:par>
                                <p:cTn id="102" presetID="2" presetClass="entr" presetSubtype="4" fill="hold" nodeType="clickEffect">
                                  <p:stCondLst>
                                    <p:cond delay="0"/>
                                  </p:stCondLst>
                                  <p:childTnLst>
                                    <p:set>
                                      <p:cBhvr>
                                        <p:cTn id="103" dur="1" fill="hold">
                                          <p:stCondLst>
                                            <p:cond delay="0"/>
                                          </p:stCondLst>
                                        </p:cTn>
                                        <p:tgtEl>
                                          <p:spTgt spid="3">
                                            <p:txEl>
                                              <p:pRg st="14" end="14"/>
                                            </p:txEl>
                                          </p:spTgt>
                                        </p:tgtEl>
                                        <p:attrNameLst>
                                          <p:attrName>style.visibility</p:attrName>
                                        </p:attrNameLst>
                                      </p:cBhvr>
                                      <p:to>
                                        <p:strVal val="visible"/>
                                      </p:to>
                                    </p:set>
                                    <p:anim calcmode="lin" valueType="num">
                                      <p:cBhvr additive="base">
                                        <p:cTn id="104"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105"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106" fill="hold">
                      <p:stCondLst>
                        <p:cond delay="indefinite"/>
                      </p:stCondLst>
                      <p:childTnLst>
                        <p:par>
                          <p:cTn id="107" fill="hold">
                            <p:stCondLst>
                              <p:cond delay="0"/>
                            </p:stCondLst>
                            <p:childTnLst>
                              <p:par>
                                <p:cTn id="108" presetID="2" presetClass="entr" presetSubtype="4" fill="hold" nodeType="clickEffect">
                                  <p:stCondLst>
                                    <p:cond delay="0"/>
                                  </p:stCondLst>
                                  <p:childTnLst>
                                    <p:set>
                                      <p:cBhvr>
                                        <p:cTn id="109" dur="1" fill="hold">
                                          <p:stCondLst>
                                            <p:cond delay="0"/>
                                          </p:stCondLst>
                                        </p:cTn>
                                        <p:tgtEl>
                                          <p:spTgt spid="3">
                                            <p:txEl>
                                              <p:pRg st="15" end="15"/>
                                            </p:txEl>
                                          </p:spTgt>
                                        </p:tgtEl>
                                        <p:attrNameLst>
                                          <p:attrName>style.visibility</p:attrName>
                                        </p:attrNameLst>
                                      </p:cBhvr>
                                      <p:to>
                                        <p:strVal val="visible"/>
                                      </p:to>
                                    </p:set>
                                    <p:anim calcmode="lin" valueType="num">
                                      <p:cBhvr additive="base">
                                        <p:cTn id="110"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111" dur="500" fill="hold"/>
                                        <p:tgtEl>
                                          <p:spTgt spid="3">
                                            <p:txEl>
                                              <p:pRg st="15" end="15"/>
                                            </p:txEl>
                                          </p:spTgt>
                                        </p:tgtEl>
                                        <p:attrNameLst>
                                          <p:attrName>ppt_y</p:attrName>
                                        </p:attrNameLst>
                                      </p:cBhvr>
                                      <p:tavLst>
                                        <p:tav tm="0">
                                          <p:val>
                                            <p:strVal val="1+#ppt_h/2"/>
                                          </p:val>
                                        </p:tav>
                                        <p:tav tm="100000">
                                          <p:val>
                                            <p:strVal val="#ppt_y"/>
                                          </p:val>
                                        </p:tav>
                                      </p:tavLst>
                                    </p:anim>
                                  </p:childTnLst>
                                </p:cTn>
                              </p:par>
                            </p:childTnLst>
                          </p:cTn>
                        </p:par>
                      </p:childTnLst>
                    </p:cTn>
                  </p:par>
                  <p:par>
                    <p:cTn id="112" fill="hold">
                      <p:stCondLst>
                        <p:cond delay="indefinite"/>
                      </p:stCondLst>
                      <p:childTnLst>
                        <p:par>
                          <p:cTn id="113" fill="hold">
                            <p:stCondLst>
                              <p:cond delay="0"/>
                            </p:stCondLst>
                            <p:childTnLst>
                              <p:par>
                                <p:cTn id="114" presetID="2" presetClass="entr" presetSubtype="4" fill="hold" nodeType="clickEffect">
                                  <p:stCondLst>
                                    <p:cond delay="0"/>
                                  </p:stCondLst>
                                  <p:childTnLst>
                                    <p:set>
                                      <p:cBhvr>
                                        <p:cTn id="115" dur="1" fill="hold">
                                          <p:stCondLst>
                                            <p:cond delay="0"/>
                                          </p:stCondLst>
                                        </p:cTn>
                                        <p:tgtEl>
                                          <p:spTgt spid="3">
                                            <p:txEl>
                                              <p:pRg st="16" end="16"/>
                                            </p:txEl>
                                          </p:spTgt>
                                        </p:tgtEl>
                                        <p:attrNameLst>
                                          <p:attrName>style.visibility</p:attrName>
                                        </p:attrNameLst>
                                      </p:cBhvr>
                                      <p:to>
                                        <p:strVal val="visible"/>
                                      </p:to>
                                    </p:set>
                                    <p:anim calcmode="lin" valueType="num">
                                      <p:cBhvr additive="base">
                                        <p:cTn id="116" dur="500" fill="hold"/>
                                        <p:tgtEl>
                                          <p:spTgt spid="3">
                                            <p:txEl>
                                              <p:pRg st="16" end="16"/>
                                            </p:txEl>
                                          </p:spTgt>
                                        </p:tgtEl>
                                        <p:attrNameLst>
                                          <p:attrName>ppt_x</p:attrName>
                                        </p:attrNameLst>
                                      </p:cBhvr>
                                      <p:tavLst>
                                        <p:tav tm="0">
                                          <p:val>
                                            <p:strVal val="#ppt_x"/>
                                          </p:val>
                                        </p:tav>
                                        <p:tav tm="100000">
                                          <p:val>
                                            <p:strVal val="#ppt_x"/>
                                          </p:val>
                                        </p:tav>
                                      </p:tavLst>
                                    </p:anim>
                                    <p:anim calcmode="lin" valueType="num">
                                      <p:cBhvr additive="base">
                                        <p:cTn id="117" dur="500" fill="hold"/>
                                        <p:tgtEl>
                                          <p:spTgt spid="3">
                                            <p:txEl>
                                              <p:pRg st="16" end="1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5" name="Straight Connector 15">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6" name="Straight Connector 17">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7" name="Straight Connector 19">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8" name="Straight Connector 21">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9" name="Straight Connector 23">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40" name="Rectangle 25">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Picture 11" descr="Magnifying glass on clear background">
            <a:extLst>
              <a:ext uri="{FF2B5EF4-FFF2-40B4-BE49-F238E27FC236}">
                <a16:creationId xmlns:a16="http://schemas.microsoft.com/office/drawing/2014/main" id="{4ED5D1E5-334E-41D9-943F-A38DB4B0A46F}"/>
              </a:ext>
            </a:extLst>
          </p:cNvPr>
          <p:cNvPicPr>
            <a:picLocks noChangeAspect="1"/>
          </p:cNvPicPr>
          <p:nvPr/>
        </p:nvPicPr>
        <p:blipFill rotWithShape="1">
          <a:blip r:embed="rId2">
            <a:alphaModFix amt="40000"/>
          </a:blip>
          <a:srcRect b="15730"/>
          <a:stretch/>
        </p:blipFill>
        <p:spPr>
          <a:xfrm>
            <a:off x="-3175" y="10"/>
            <a:ext cx="12192000" cy="6857990"/>
          </a:xfrm>
          <a:prstGeom prst="rect">
            <a:avLst/>
          </a:prstGeom>
        </p:spPr>
      </p:pic>
      <p:sp>
        <p:nvSpPr>
          <p:cNvPr id="10" name="Title 9">
            <a:extLst>
              <a:ext uri="{FF2B5EF4-FFF2-40B4-BE49-F238E27FC236}">
                <a16:creationId xmlns:a16="http://schemas.microsoft.com/office/drawing/2014/main" id="{8F5E7FEA-0655-4AE0-AEDC-3007C1244B39}"/>
              </a:ext>
            </a:extLst>
          </p:cNvPr>
          <p:cNvSpPr>
            <a:spLocks noGrp="1"/>
          </p:cNvSpPr>
          <p:nvPr>
            <p:ph type="title"/>
          </p:nvPr>
        </p:nvSpPr>
        <p:spPr>
          <a:xfrm>
            <a:off x="684212" y="685799"/>
            <a:ext cx="8001000" cy="2971801"/>
          </a:xfrm>
        </p:spPr>
        <p:txBody>
          <a:bodyPr vert="horz" lIns="91440" tIns="45720" rIns="91440" bIns="45720" rtlCol="0" anchor="b">
            <a:normAutofit/>
          </a:bodyPr>
          <a:lstStyle/>
          <a:p>
            <a:r>
              <a:rPr lang="en-US" sz="4800" dirty="0"/>
              <a:t>Thank you </a:t>
            </a:r>
            <a:br>
              <a:rPr lang="en-US" sz="4800" dirty="0"/>
            </a:br>
            <a:r>
              <a:rPr lang="en-US" sz="4800" dirty="0"/>
              <a:t>Any questions?</a:t>
            </a:r>
          </a:p>
        </p:txBody>
      </p:sp>
      <p:pic>
        <p:nvPicPr>
          <p:cNvPr id="11" name="Picture 10">
            <a:extLst>
              <a:ext uri="{FF2B5EF4-FFF2-40B4-BE49-F238E27FC236}">
                <a16:creationId xmlns:a16="http://schemas.microsoft.com/office/drawing/2014/main" id="{A9AB32A4-2AD2-46ED-B449-C2B6F70B73D1}"/>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9602523" y="-266834"/>
            <a:ext cx="1905266" cy="1905266"/>
          </a:xfrm>
          <a:prstGeom prst="rect">
            <a:avLst/>
          </a:prstGeom>
        </p:spPr>
      </p:pic>
      <p:sp>
        <p:nvSpPr>
          <p:cNvPr id="2" name="Date Placeholder 1">
            <a:extLst>
              <a:ext uri="{FF2B5EF4-FFF2-40B4-BE49-F238E27FC236}">
                <a16:creationId xmlns:a16="http://schemas.microsoft.com/office/drawing/2014/main" id="{EABDE94C-9143-4028-AD61-A79C3AEC0E40}"/>
              </a:ext>
            </a:extLst>
          </p:cNvPr>
          <p:cNvSpPr>
            <a:spLocks noGrp="1"/>
          </p:cNvSpPr>
          <p:nvPr>
            <p:ph type="dt" sz="half" idx="10"/>
          </p:nvPr>
        </p:nvSpPr>
        <p:spPr/>
        <p:txBody>
          <a:bodyPr/>
          <a:lstStyle/>
          <a:p>
            <a:fld id="{01E22894-1091-4B55-BA9F-2FAB5CBF37C2}" type="datetime1">
              <a:rPr lang="en-GB" smtClean="0"/>
              <a:t>09/03/2021</a:t>
            </a:fld>
            <a:endParaRPr lang="en-GB"/>
          </a:p>
        </p:txBody>
      </p:sp>
      <p:sp>
        <p:nvSpPr>
          <p:cNvPr id="3" name="Slide Number Placeholder 2">
            <a:extLst>
              <a:ext uri="{FF2B5EF4-FFF2-40B4-BE49-F238E27FC236}">
                <a16:creationId xmlns:a16="http://schemas.microsoft.com/office/drawing/2014/main" id="{5076A353-C756-4C75-95E4-9AA52856D36D}"/>
              </a:ext>
            </a:extLst>
          </p:cNvPr>
          <p:cNvSpPr>
            <a:spLocks noGrp="1"/>
          </p:cNvSpPr>
          <p:nvPr>
            <p:ph type="sldNum" sz="quarter" idx="12"/>
          </p:nvPr>
        </p:nvSpPr>
        <p:spPr/>
        <p:txBody>
          <a:bodyPr/>
          <a:lstStyle/>
          <a:p>
            <a:fld id="{FC508A3C-ADBA-4108-AF93-0E5A56A5DA43}" type="slidenum">
              <a:rPr lang="en-GB" smtClean="0"/>
              <a:t>18</a:t>
            </a:fld>
            <a:endParaRPr lang="en-GB"/>
          </a:p>
        </p:txBody>
      </p:sp>
    </p:spTree>
    <p:extLst>
      <p:ext uri="{BB962C8B-B14F-4D97-AF65-F5344CB8AC3E}">
        <p14:creationId xmlns:p14="http://schemas.microsoft.com/office/powerpoint/2010/main" val="211304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7509B08A-C1EC-478C-86AF-60ADE06D9B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B6722A-C28F-4F78-B4F2-DE8BAFB9949A}"/>
              </a:ext>
            </a:extLst>
          </p:cNvPr>
          <p:cNvSpPr>
            <a:spLocks noGrp="1"/>
          </p:cNvSpPr>
          <p:nvPr>
            <p:ph type="title"/>
          </p:nvPr>
        </p:nvSpPr>
        <p:spPr>
          <a:xfrm>
            <a:off x="1321907" y="400050"/>
            <a:ext cx="3287246" cy="1695450"/>
          </a:xfrm>
        </p:spPr>
        <p:txBody>
          <a:bodyPr>
            <a:normAutofit/>
          </a:bodyPr>
          <a:lstStyle/>
          <a:p>
            <a:pPr algn="r"/>
            <a:r>
              <a:rPr lang="en-US" sz="5200" dirty="0"/>
              <a:t>Table of Content</a:t>
            </a:r>
            <a:endParaRPr lang="en-GB" sz="5200" dirty="0"/>
          </a:p>
        </p:txBody>
      </p:sp>
      <p:sp>
        <p:nvSpPr>
          <p:cNvPr id="25" name="Rectangle 24">
            <a:extLst>
              <a:ext uri="{FF2B5EF4-FFF2-40B4-BE49-F238E27FC236}">
                <a16:creationId xmlns:a16="http://schemas.microsoft.com/office/drawing/2014/main" id="{221CC330-4259-4C32-BF8B-5FE13FFAB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6096001" cy="6858000"/>
          </a:xfrm>
          <a:prstGeom prst="rect">
            <a:avLst/>
          </a:prstGeom>
          <a:solidFill>
            <a:schemeClr val="bg2">
              <a:alpha val="97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7C4B336-9CB5-4A4A-BEB5-3B4D0B71F2FF}"/>
              </a:ext>
            </a:extLst>
          </p:cNvPr>
          <p:cNvSpPr>
            <a:spLocks noGrp="1"/>
          </p:cNvSpPr>
          <p:nvPr>
            <p:ph idx="1"/>
          </p:nvPr>
        </p:nvSpPr>
        <p:spPr>
          <a:xfrm>
            <a:off x="6419850" y="685800"/>
            <a:ext cx="5568187" cy="5924550"/>
          </a:xfrm>
        </p:spPr>
        <p:txBody>
          <a:bodyPr>
            <a:normAutofit/>
          </a:bodyPr>
          <a:lstStyle/>
          <a:p>
            <a:pPr>
              <a:buFont typeface="Arial" panose="020B0604020202020204" pitchFamily="34" charset="0"/>
              <a:buChar char="•"/>
            </a:pPr>
            <a:r>
              <a:rPr lang="en-US" dirty="0">
                <a:solidFill>
                  <a:schemeClr val="tx1"/>
                </a:solidFill>
              </a:rPr>
              <a:t>Background</a:t>
            </a:r>
          </a:p>
          <a:p>
            <a:pPr>
              <a:buFont typeface="Arial" panose="020B0604020202020204" pitchFamily="34" charset="0"/>
              <a:buChar char="•"/>
            </a:pPr>
            <a:r>
              <a:rPr lang="en-US" dirty="0">
                <a:solidFill>
                  <a:schemeClr val="tx1"/>
                </a:solidFill>
              </a:rPr>
              <a:t>Project Management:</a:t>
            </a:r>
          </a:p>
          <a:p>
            <a:pPr lvl="1">
              <a:buFont typeface="Wingdings" panose="05000000000000000000" pitchFamily="2" charset="2"/>
              <a:buChar char="Ø"/>
            </a:pPr>
            <a:r>
              <a:rPr lang="en-US" dirty="0">
                <a:solidFill>
                  <a:schemeClr val="tx1"/>
                </a:solidFill>
              </a:rPr>
              <a:t>Project Scope</a:t>
            </a:r>
          </a:p>
          <a:p>
            <a:pPr lvl="1">
              <a:buFont typeface="Wingdings" panose="05000000000000000000" pitchFamily="2" charset="2"/>
              <a:buChar char="Ø"/>
            </a:pPr>
            <a:r>
              <a:rPr lang="en-US" dirty="0">
                <a:solidFill>
                  <a:schemeClr val="tx1"/>
                </a:solidFill>
              </a:rPr>
              <a:t>Project Plan</a:t>
            </a:r>
          </a:p>
          <a:p>
            <a:pPr lvl="1">
              <a:buFont typeface="Wingdings" panose="05000000000000000000" pitchFamily="2" charset="2"/>
              <a:buChar char="Ø"/>
            </a:pPr>
            <a:r>
              <a:rPr lang="en-US" dirty="0">
                <a:solidFill>
                  <a:schemeClr val="tx1"/>
                </a:solidFill>
              </a:rPr>
              <a:t>Task Allocation</a:t>
            </a:r>
          </a:p>
          <a:p>
            <a:pPr>
              <a:buFont typeface="Arial" panose="020B0604020202020204" pitchFamily="34" charset="0"/>
              <a:buChar char="•"/>
            </a:pPr>
            <a:r>
              <a:rPr lang="en-US" dirty="0">
                <a:solidFill>
                  <a:schemeClr val="tx1"/>
                </a:solidFill>
              </a:rPr>
              <a:t>User Requirements</a:t>
            </a:r>
          </a:p>
          <a:p>
            <a:pPr>
              <a:buFont typeface="Arial" panose="020B0604020202020204" pitchFamily="34" charset="0"/>
              <a:buChar char="•"/>
            </a:pPr>
            <a:r>
              <a:rPr lang="en-US" dirty="0">
                <a:solidFill>
                  <a:schemeClr val="tx1"/>
                </a:solidFill>
              </a:rPr>
              <a:t>Technical Requirements</a:t>
            </a:r>
          </a:p>
          <a:p>
            <a:pPr lvl="1">
              <a:buFont typeface="Wingdings" panose="05000000000000000000" pitchFamily="2" charset="2"/>
              <a:buChar char="Ø"/>
            </a:pPr>
            <a:r>
              <a:rPr lang="en-US" dirty="0">
                <a:solidFill>
                  <a:schemeClr val="tx1"/>
                </a:solidFill>
              </a:rPr>
              <a:t>Front-End</a:t>
            </a:r>
          </a:p>
          <a:p>
            <a:pPr lvl="1">
              <a:buFont typeface="Wingdings" panose="05000000000000000000" pitchFamily="2" charset="2"/>
              <a:buChar char="Ø"/>
            </a:pPr>
            <a:r>
              <a:rPr lang="en-US" dirty="0">
                <a:solidFill>
                  <a:schemeClr val="tx1"/>
                </a:solidFill>
              </a:rPr>
              <a:t>Back-end	</a:t>
            </a:r>
          </a:p>
          <a:p>
            <a:pPr>
              <a:buFont typeface="Arial" panose="020B0604020202020204" pitchFamily="34" charset="0"/>
              <a:buChar char="•"/>
            </a:pPr>
            <a:r>
              <a:rPr lang="en-US" dirty="0">
                <a:solidFill>
                  <a:schemeClr val="tx1"/>
                </a:solidFill>
              </a:rPr>
              <a:t>Gantt Chart And WBS</a:t>
            </a:r>
          </a:p>
          <a:p>
            <a:pPr>
              <a:buFont typeface="Arial" panose="020B0604020202020204" pitchFamily="34" charset="0"/>
              <a:buChar char="•"/>
            </a:pPr>
            <a:r>
              <a:rPr lang="en-US" dirty="0">
                <a:solidFill>
                  <a:schemeClr val="tx1"/>
                </a:solidFill>
              </a:rPr>
              <a:t>Design</a:t>
            </a:r>
          </a:p>
          <a:p>
            <a:pPr>
              <a:buFont typeface="Arial" panose="020B0604020202020204" pitchFamily="34" charset="0"/>
              <a:buChar char="•"/>
            </a:pPr>
            <a:r>
              <a:rPr lang="en-US" dirty="0">
                <a:solidFill>
                  <a:schemeClr val="tx1"/>
                </a:solidFill>
              </a:rPr>
              <a:t>Progress</a:t>
            </a:r>
            <a:endParaRPr lang="en-GB" dirty="0">
              <a:solidFill>
                <a:schemeClr val="tx1"/>
              </a:solidFill>
            </a:endParaRPr>
          </a:p>
        </p:txBody>
      </p:sp>
      <p:pic>
        <p:nvPicPr>
          <p:cNvPr id="6" name="Picture 5">
            <a:extLst>
              <a:ext uri="{FF2B5EF4-FFF2-40B4-BE49-F238E27FC236}">
                <a16:creationId xmlns:a16="http://schemas.microsoft.com/office/drawing/2014/main" id="{0DECFAAF-CAD2-4DD1-8334-C4CD2E0A688C}"/>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552583"/>
            <a:ext cx="1905266" cy="1905266"/>
          </a:xfrm>
          <a:prstGeom prst="rect">
            <a:avLst/>
          </a:prstGeom>
        </p:spPr>
      </p:pic>
      <p:pic>
        <p:nvPicPr>
          <p:cNvPr id="5" name="Picture 4" descr="A picture containing indoor, toy&#10;&#10;Description automatically generated">
            <a:extLst>
              <a:ext uri="{FF2B5EF4-FFF2-40B4-BE49-F238E27FC236}">
                <a16:creationId xmlns:a16="http://schemas.microsoft.com/office/drawing/2014/main" id="{B2D3F3D8-A03F-4137-A97F-93522C4109E4}"/>
              </a:ext>
            </a:extLst>
          </p:cNvPr>
          <p:cNvPicPr>
            <a:picLocks noChangeAspect="1"/>
          </p:cNvPicPr>
          <p:nvPr/>
        </p:nvPicPr>
        <p:blipFill>
          <a:blip r:embed="rId4">
            <a:alphaModFix amt="85000"/>
            <a:extLst>
              <a:ext uri="{28A0092B-C50C-407E-A947-70E740481C1C}">
                <a14:useLocalDpi xmlns:a14="http://schemas.microsoft.com/office/drawing/2010/main" val="0"/>
              </a:ext>
            </a:extLst>
          </a:blip>
          <a:stretch>
            <a:fillRect/>
          </a:stretch>
        </p:blipFill>
        <p:spPr>
          <a:xfrm>
            <a:off x="203961" y="2495550"/>
            <a:ext cx="5688077" cy="3187607"/>
          </a:xfrm>
          <a:prstGeom prst="rect">
            <a:avLst/>
          </a:prstGeom>
          <a:effectLst>
            <a:softEdge rad="127000"/>
          </a:effectLst>
        </p:spPr>
      </p:pic>
      <p:sp>
        <p:nvSpPr>
          <p:cNvPr id="7" name="Date Placeholder 6">
            <a:extLst>
              <a:ext uri="{FF2B5EF4-FFF2-40B4-BE49-F238E27FC236}">
                <a16:creationId xmlns:a16="http://schemas.microsoft.com/office/drawing/2014/main" id="{9212989F-CDBA-46D7-8AE9-A4ACF6678382}"/>
              </a:ext>
            </a:extLst>
          </p:cNvPr>
          <p:cNvSpPr>
            <a:spLocks noGrp="1"/>
          </p:cNvSpPr>
          <p:nvPr>
            <p:ph type="dt" sz="half" idx="10"/>
          </p:nvPr>
        </p:nvSpPr>
        <p:spPr/>
        <p:txBody>
          <a:bodyPr/>
          <a:lstStyle/>
          <a:p>
            <a:fld id="{615CD275-B913-434E-9A1C-EF8243DB383A}" type="datetime1">
              <a:rPr lang="en-GB" smtClean="0"/>
              <a:t>09/03/2021</a:t>
            </a:fld>
            <a:endParaRPr lang="en-GB"/>
          </a:p>
        </p:txBody>
      </p:sp>
      <p:sp>
        <p:nvSpPr>
          <p:cNvPr id="8" name="Slide Number Placeholder 7">
            <a:extLst>
              <a:ext uri="{FF2B5EF4-FFF2-40B4-BE49-F238E27FC236}">
                <a16:creationId xmlns:a16="http://schemas.microsoft.com/office/drawing/2014/main" id="{435AD624-865E-4374-9E8D-98D1B7BD462A}"/>
              </a:ext>
            </a:extLst>
          </p:cNvPr>
          <p:cNvSpPr>
            <a:spLocks noGrp="1"/>
          </p:cNvSpPr>
          <p:nvPr>
            <p:ph type="sldNum" sz="quarter" idx="12"/>
          </p:nvPr>
        </p:nvSpPr>
        <p:spPr/>
        <p:txBody>
          <a:bodyPr/>
          <a:lstStyle/>
          <a:p>
            <a:fld id="{FC508A3C-ADBA-4108-AF93-0E5A56A5DA43}" type="slidenum">
              <a:rPr lang="en-GB" smtClean="0"/>
              <a:t>2</a:t>
            </a:fld>
            <a:endParaRPr lang="en-GB"/>
          </a:p>
        </p:txBody>
      </p:sp>
    </p:spTree>
    <p:extLst>
      <p:ext uri="{BB962C8B-B14F-4D97-AF65-F5344CB8AC3E}">
        <p14:creationId xmlns:p14="http://schemas.microsoft.com/office/powerpoint/2010/main" val="213692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 calcmode="lin" valueType="num">
                                      <p:cBhvr additive="base">
                                        <p:cTn id="4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7" end="7"/>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 calcmode="lin" valueType="num">
                                      <p:cBhvr additive="base">
                                        <p:cTn id="4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3">
                                            <p:txEl>
                                              <p:pRg st="9" end="9"/>
                                            </p:txEl>
                                          </p:spTgt>
                                        </p:tgtEl>
                                        <p:attrNameLst>
                                          <p:attrName>style.visibility</p:attrName>
                                        </p:attrNameLst>
                                      </p:cBhvr>
                                      <p:to>
                                        <p:strVal val="visible"/>
                                      </p:to>
                                    </p:set>
                                    <p:anim calcmode="lin" valueType="num">
                                      <p:cBhvr additive="base">
                                        <p:cTn id="5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 calcmode="lin" valueType="num">
                                      <p:cBhvr additive="base">
                                        <p:cTn id="5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3">
                                            <p:txEl>
                                              <p:pRg st="11" end="11"/>
                                            </p:txEl>
                                          </p:spTgt>
                                        </p:tgtEl>
                                        <p:attrNameLst>
                                          <p:attrName>style.visibility</p:attrName>
                                        </p:attrNameLst>
                                      </p:cBhvr>
                                      <p:to>
                                        <p:strVal val="visible"/>
                                      </p:to>
                                    </p:set>
                                    <p:anim calcmode="lin" valueType="num">
                                      <p:cBhvr additive="base">
                                        <p:cTn id="63"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64"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8">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0" name="Straight Connector 9">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6" name="Content Placeholder 5">
            <a:extLst>
              <a:ext uri="{FF2B5EF4-FFF2-40B4-BE49-F238E27FC236}">
                <a16:creationId xmlns:a16="http://schemas.microsoft.com/office/drawing/2014/main" id="{E254C02D-F63B-417A-BDE5-A03B9D8F71D6}"/>
              </a:ext>
            </a:extLst>
          </p:cNvPr>
          <p:cNvSpPr>
            <a:spLocks noGrp="1"/>
          </p:cNvSpPr>
          <p:nvPr>
            <p:ph idx="1"/>
          </p:nvPr>
        </p:nvSpPr>
        <p:spPr>
          <a:xfrm>
            <a:off x="684212" y="685801"/>
            <a:ext cx="7525933" cy="952632"/>
          </a:xfrm>
        </p:spPr>
        <p:txBody>
          <a:bodyPr/>
          <a:lstStyle/>
          <a:p>
            <a:pPr marL="0" indent="0">
              <a:buNone/>
            </a:pPr>
            <a:r>
              <a:rPr lang="en-GB" sz="4000" u="sng" dirty="0">
                <a:solidFill>
                  <a:schemeClr val="tx1"/>
                </a:solidFill>
              </a:rPr>
              <a:t>Background </a:t>
            </a:r>
          </a:p>
          <a:p>
            <a:pPr marL="0" indent="0">
              <a:buNone/>
            </a:pPr>
            <a:endParaRPr lang="en-GB" dirty="0"/>
          </a:p>
        </p:txBody>
      </p:sp>
      <p:pic>
        <p:nvPicPr>
          <p:cNvPr id="17" name="Picture 16">
            <a:extLst>
              <a:ext uri="{FF2B5EF4-FFF2-40B4-BE49-F238E27FC236}">
                <a16:creationId xmlns:a16="http://schemas.microsoft.com/office/drawing/2014/main" id="{316A414E-F919-4D81-8CF3-4883AFED1042}"/>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59874" y="-524412"/>
            <a:ext cx="1905266" cy="1905266"/>
          </a:xfrm>
          <a:prstGeom prst="rect">
            <a:avLst/>
          </a:prstGeom>
        </p:spPr>
      </p:pic>
      <p:sp>
        <p:nvSpPr>
          <p:cNvPr id="8" name="TextBox 7">
            <a:extLst>
              <a:ext uri="{FF2B5EF4-FFF2-40B4-BE49-F238E27FC236}">
                <a16:creationId xmlns:a16="http://schemas.microsoft.com/office/drawing/2014/main" id="{E138CD9B-8794-4BFC-8AED-33EBE4A3D9EE}"/>
              </a:ext>
            </a:extLst>
          </p:cNvPr>
          <p:cNvSpPr txBox="1"/>
          <p:nvPr/>
        </p:nvSpPr>
        <p:spPr>
          <a:xfrm>
            <a:off x="76496" y="1882508"/>
            <a:ext cx="7188708" cy="3600986"/>
          </a:xfrm>
          <a:prstGeom prst="rect">
            <a:avLst/>
          </a:prstGeom>
          <a:noFill/>
        </p:spPr>
        <p:txBody>
          <a:bodyPr wrap="square" rtlCol="0">
            <a:spAutoFit/>
          </a:bodyPr>
          <a:lstStyle/>
          <a:p>
            <a:pPr algn="ctr"/>
            <a:r>
              <a:rPr lang="en-GB" sz="2400" i="1" dirty="0"/>
              <a:t>Retail  Online Shop application</a:t>
            </a:r>
          </a:p>
          <a:p>
            <a:pPr algn="ctr"/>
            <a:endParaRPr lang="en-GB" sz="2400" i="1" dirty="0"/>
          </a:p>
          <a:p>
            <a:pPr marL="285750" indent="-285750">
              <a:buFont typeface="Wingdings" panose="05000000000000000000" pitchFamily="2" charset="2"/>
              <a:buChar char="q"/>
            </a:pPr>
            <a:r>
              <a:rPr lang="en-GB" i="1" dirty="0"/>
              <a:t> </a:t>
            </a:r>
            <a:r>
              <a:rPr lang="en-GB" sz="2000" i="1" dirty="0"/>
              <a:t>We have a goal to create an online computer parts selling shop with advanced features for different products and brands, with a brief description and searching, sorting, adding to the basket and online payment options. </a:t>
            </a:r>
          </a:p>
          <a:p>
            <a:pPr marL="285750" indent="-285750">
              <a:buFont typeface="Wingdings" panose="05000000000000000000" pitchFamily="2" charset="2"/>
              <a:buChar char="q"/>
            </a:pPr>
            <a:endParaRPr lang="en-GB" sz="2000" i="1" dirty="0"/>
          </a:p>
          <a:p>
            <a:endParaRPr lang="en-GB" sz="2000" i="1" dirty="0"/>
          </a:p>
          <a:p>
            <a:pPr marL="285750" indent="-285750">
              <a:buFont typeface="Wingdings" panose="05000000000000000000" pitchFamily="2" charset="2"/>
              <a:buChar char="q"/>
            </a:pPr>
            <a:r>
              <a:rPr lang="en-GB" sz="2000" i="1" dirty="0"/>
              <a:t>System needs to be fully functional to offer stocks and different payment methods along with stock control.   </a:t>
            </a:r>
          </a:p>
        </p:txBody>
      </p:sp>
      <p:pic>
        <p:nvPicPr>
          <p:cNvPr id="5" name="Picture 4" descr="A close-up of a machine&#10;&#10;Description automatically generated with low confidence">
            <a:extLst>
              <a:ext uri="{FF2B5EF4-FFF2-40B4-BE49-F238E27FC236}">
                <a16:creationId xmlns:a16="http://schemas.microsoft.com/office/drawing/2014/main" id="{1820E299-4B79-496F-BFBA-C3125DDE2E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40927" y="2717779"/>
            <a:ext cx="4115714" cy="2572321"/>
          </a:xfrm>
          <a:prstGeom prst="rect">
            <a:avLst/>
          </a:prstGeom>
          <a:effectLst>
            <a:softEdge rad="317500"/>
          </a:effectLst>
        </p:spPr>
      </p:pic>
      <p:sp>
        <p:nvSpPr>
          <p:cNvPr id="9" name="Date Placeholder 8">
            <a:extLst>
              <a:ext uri="{FF2B5EF4-FFF2-40B4-BE49-F238E27FC236}">
                <a16:creationId xmlns:a16="http://schemas.microsoft.com/office/drawing/2014/main" id="{5460DA8F-D6DC-4580-9B81-60FD66A89B1C}"/>
              </a:ext>
            </a:extLst>
          </p:cNvPr>
          <p:cNvSpPr>
            <a:spLocks noGrp="1"/>
          </p:cNvSpPr>
          <p:nvPr>
            <p:ph type="dt" sz="half" idx="10"/>
          </p:nvPr>
        </p:nvSpPr>
        <p:spPr/>
        <p:txBody>
          <a:bodyPr/>
          <a:lstStyle/>
          <a:p>
            <a:fld id="{ED64F0B8-9440-4670-973D-512426B2C8DB}" type="datetime1">
              <a:rPr lang="en-GB" smtClean="0"/>
              <a:t>09/03/2021</a:t>
            </a:fld>
            <a:endParaRPr lang="en-GB"/>
          </a:p>
        </p:txBody>
      </p:sp>
      <p:sp>
        <p:nvSpPr>
          <p:cNvPr id="15" name="Slide Number Placeholder 14">
            <a:extLst>
              <a:ext uri="{FF2B5EF4-FFF2-40B4-BE49-F238E27FC236}">
                <a16:creationId xmlns:a16="http://schemas.microsoft.com/office/drawing/2014/main" id="{79DE8626-44E9-4227-A45D-C1A76BF0CC12}"/>
              </a:ext>
            </a:extLst>
          </p:cNvPr>
          <p:cNvSpPr>
            <a:spLocks noGrp="1"/>
          </p:cNvSpPr>
          <p:nvPr>
            <p:ph type="sldNum" sz="quarter" idx="12"/>
          </p:nvPr>
        </p:nvSpPr>
        <p:spPr/>
        <p:txBody>
          <a:bodyPr/>
          <a:lstStyle/>
          <a:p>
            <a:fld id="{FC508A3C-ADBA-4108-AF93-0E5A56A5DA43}" type="slidenum">
              <a:rPr lang="en-GB" smtClean="0"/>
              <a:t>3</a:t>
            </a:fld>
            <a:endParaRPr lang="en-GB"/>
          </a:p>
        </p:txBody>
      </p:sp>
    </p:spTree>
    <p:extLst>
      <p:ext uri="{BB962C8B-B14F-4D97-AF65-F5344CB8AC3E}">
        <p14:creationId xmlns:p14="http://schemas.microsoft.com/office/powerpoint/2010/main" val="212631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fade">
                                      <p:cBhvr>
                                        <p:cTn id="11" dur="500"/>
                                        <p:tgtEl>
                                          <p:spTgt spid="8">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8">
                                            <p:txEl>
                                              <p:pRg st="2" end="2"/>
                                            </p:txEl>
                                          </p:spTgt>
                                        </p:tgtEl>
                                        <p:attrNameLst>
                                          <p:attrName>style.visibility</p:attrName>
                                        </p:attrNameLst>
                                      </p:cBhvr>
                                      <p:to>
                                        <p:strVal val="visible"/>
                                      </p:to>
                                    </p:set>
                                    <p:animEffect transition="in" filter="fade">
                                      <p:cBhvr>
                                        <p:cTn id="16" dur="1000"/>
                                        <p:tgtEl>
                                          <p:spTgt spid="8">
                                            <p:txEl>
                                              <p:pRg st="2" end="2"/>
                                            </p:txEl>
                                          </p:spTgt>
                                        </p:tgtEl>
                                      </p:cBhvr>
                                    </p:animEffect>
                                    <p:anim calcmode="lin" valueType="num">
                                      <p:cBhvr>
                                        <p:cTn id="17"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18"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fade">
                                      <p:cBhvr>
                                        <p:cTn id="23" dur="1000"/>
                                        <p:tgtEl>
                                          <p:spTgt spid="8">
                                            <p:txEl>
                                              <p:pRg st="5" end="5"/>
                                            </p:txEl>
                                          </p:spTgt>
                                        </p:tgtEl>
                                      </p:cBhvr>
                                    </p:animEffect>
                                    <p:anim calcmode="lin" valueType="num">
                                      <p:cBhvr>
                                        <p:cTn id="24" dur="1000" fill="hold"/>
                                        <p:tgtEl>
                                          <p:spTgt spid="8">
                                            <p:txEl>
                                              <p:pRg st="5" end="5"/>
                                            </p:txEl>
                                          </p:spTgt>
                                        </p:tgtEl>
                                        <p:attrNameLst>
                                          <p:attrName>ppt_x</p:attrName>
                                        </p:attrNameLst>
                                      </p:cBhvr>
                                      <p:tavLst>
                                        <p:tav tm="0">
                                          <p:val>
                                            <p:strVal val="#ppt_x"/>
                                          </p:val>
                                        </p:tav>
                                        <p:tav tm="100000">
                                          <p:val>
                                            <p:strVal val="#ppt_x"/>
                                          </p:val>
                                        </p:tav>
                                      </p:tavLst>
                                    </p:anim>
                                    <p:anim calcmode="lin" valueType="num">
                                      <p:cBhvr>
                                        <p:cTn id="25" dur="1000" fill="hold"/>
                                        <p:tgtEl>
                                          <p:spTgt spid="8">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010E67-54E5-44E4-8270-9106B2271C10}"/>
              </a:ext>
            </a:extLst>
          </p:cNvPr>
          <p:cNvSpPr>
            <a:spLocks noGrp="1"/>
          </p:cNvSpPr>
          <p:nvPr>
            <p:ph type="title"/>
          </p:nvPr>
        </p:nvSpPr>
        <p:spPr>
          <a:xfrm>
            <a:off x="257043" y="276755"/>
            <a:ext cx="4448307" cy="897467"/>
          </a:xfrm>
        </p:spPr>
        <p:txBody>
          <a:bodyPr>
            <a:normAutofit/>
          </a:bodyPr>
          <a:lstStyle/>
          <a:p>
            <a:r>
              <a:rPr lang="en-US" dirty="0"/>
              <a:t>Project scope</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graphicFrame>
        <p:nvGraphicFramePr>
          <p:cNvPr id="6" name="Content Placeholder 5">
            <a:extLst>
              <a:ext uri="{FF2B5EF4-FFF2-40B4-BE49-F238E27FC236}">
                <a16:creationId xmlns:a16="http://schemas.microsoft.com/office/drawing/2014/main" id="{45A4D73F-01D5-45AB-8C45-ABF57C07E9A8}"/>
              </a:ext>
            </a:extLst>
          </p:cNvPr>
          <p:cNvGraphicFramePr>
            <a:graphicFrameLocks noGrp="1"/>
          </p:cNvGraphicFramePr>
          <p:nvPr>
            <p:ph idx="1"/>
            <p:extLst>
              <p:ext uri="{D42A27DB-BD31-4B8C-83A1-F6EECF244321}">
                <p14:modId xmlns:p14="http://schemas.microsoft.com/office/powerpoint/2010/main" val="1091427117"/>
              </p:ext>
            </p:extLst>
          </p:nvPr>
        </p:nvGraphicFramePr>
        <p:xfrm>
          <a:off x="257043" y="1233487"/>
          <a:ext cx="11687307" cy="53477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6" name="Picture 15">
            <a:extLst>
              <a:ext uri="{FF2B5EF4-FFF2-40B4-BE49-F238E27FC236}">
                <a16:creationId xmlns:a16="http://schemas.microsoft.com/office/drawing/2014/main" id="{1F31517A-6D8D-4707-907F-C12B50732EC9}"/>
              </a:ext>
            </a:extLst>
          </p:cNvPr>
          <p:cNvPicPr>
            <a:picLocks noChangeAspect="1"/>
          </p:cNvPicPr>
          <p:nvPr/>
        </p:nvPicPr>
        <p:blipFill>
          <a:blip r:embed="rId8">
            <a:alphaModFix/>
            <a:extLst>
              <a:ext uri="{28A0092B-C50C-407E-A947-70E740481C1C}">
                <a14:useLocalDpi xmlns:a14="http://schemas.microsoft.com/office/drawing/2010/main" val="0"/>
              </a:ext>
            </a:extLst>
          </a:blip>
          <a:stretch>
            <a:fillRect/>
          </a:stretch>
        </p:blipFill>
        <p:spPr>
          <a:xfrm>
            <a:off x="10161322" y="-461699"/>
            <a:ext cx="1905266" cy="1905266"/>
          </a:xfrm>
          <a:prstGeom prst="rect">
            <a:avLst/>
          </a:prstGeom>
        </p:spPr>
      </p:pic>
      <p:sp>
        <p:nvSpPr>
          <p:cNvPr id="4" name="Date Placeholder 3">
            <a:extLst>
              <a:ext uri="{FF2B5EF4-FFF2-40B4-BE49-F238E27FC236}">
                <a16:creationId xmlns:a16="http://schemas.microsoft.com/office/drawing/2014/main" id="{25074810-B875-4297-8B5B-3842BE3BF5CE}"/>
              </a:ext>
            </a:extLst>
          </p:cNvPr>
          <p:cNvSpPr>
            <a:spLocks noGrp="1"/>
          </p:cNvSpPr>
          <p:nvPr>
            <p:ph type="dt" sz="half" idx="10"/>
          </p:nvPr>
        </p:nvSpPr>
        <p:spPr/>
        <p:txBody>
          <a:bodyPr/>
          <a:lstStyle/>
          <a:p>
            <a:fld id="{F47E4791-CD3D-4F1E-B184-27ADC8EB8CFC}" type="datetime1">
              <a:rPr lang="en-GB" smtClean="0"/>
              <a:t>09/03/2021</a:t>
            </a:fld>
            <a:endParaRPr lang="en-GB"/>
          </a:p>
        </p:txBody>
      </p:sp>
      <p:sp>
        <p:nvSpPr>
          <p:cNvPr id="5" name="Slide Number Placeholder 4">
            <a:extLst>
              <a:ext uri="{FF2B5EF4-FFF2-40B4-BE49-F238E27FC236}">
                <a16:creationId xmlns:a16="http://schemas.microsoft.com/office/drawing/2014/main" id="{91ADD85F-72F3-4352-B231-29EF8EBB3650}"/>
              </a:ext>
            </a:extLst>
          </p:cNvPr>
          <p:cNvSpPr>
            <a:spLocks noGrp="1"/>
          </p:cNvSpPr>
          <p:nvPr>
            <p:ph type="sldNum" sz="quarter" idx="12"/>
          </p:nvPr>
        </p:nvSpPr>
        <p:spPr/>
        <p:txBody>
          <a:bodyPr/>
          <a:lstStyle/>
          <a:p>
            <a:fld id="{FC508A3C-ADBA-4108-AF93-0E5A56A5DA43}" type="slidenum">
              <a:rPr lang="en-GB" smtClean="0"/>
              <a:t>4</a:t>
            </a:fld>
            <a:endParaRPr lang="en-GB"/>
          </a:p>
        </p:txBody>
      </p:sp>
    </p:spTree>
    <p:extLst>
      <p:ext uri="{BB962C8B-B14F-4D97-AF65-F5344CB8AC3E}">
        <p14:creationId xmlns:p14="http://schemas.microsoft.com/office/powerpoint/2010/main" val="2919883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5" name="Straight Connector 23">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 name="Straight Connector 25">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7" name="Straight Connector 27">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8" name="Straight Connector 29">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9" name="Straight Connector 31">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50" name="Rectangle 33">
            <a:extLst>
              <a:ext uri="{FF2B5EF4-FFF2-40B4-BE49-F238E27FC236}">
                <a16:creationId xmlns:a16="http://schemas.microsoft.com/office/drawing/2014/main" id="{E72AA1E7-7434-43A0-9D05-3C7D3ACC05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B007AD-5445-46DE-841A-BC2FC3EBCA72}"/>
              </a:ext>
            </a:extLst>
          </p:cNvPr>
          <p:cNvSpPr>
            <a:spLocks noGrp="1"/>
          </p:cNvSpPr>
          <p:nvPr>
            <p:ph type="title"/>
          </p:nvPr>
        </p:nvSpPr>
        <p:spPr>
          <a:xfrm>
            <a:off x="4685505" y="211933"/>
            <a:ext cx="7078663" cy="703792"/>
          </a:xfrm>
        </p:spPr>
        <p:txBody>
          <a:bodyPr vert="horz" lIns="91440" tIns="45720" rIns="91440" bIns="45720" rtlCol="0" anchor="b">
            <a:normAutofit/>
          </a:bodyPr>
          <a:lstStyle/>
          <a:p>
            <a:r>
              <a:rPr lang="en-US" sz="4000" dirty="0"/>
              <a:t>Project plan</a:t>
            </a:r>
          </a:p>
        </p:txBody>
      </p:sp>
      <p:pic>
        <p:nvPicPr>
          <p:cNvPr id="5" name="Picture 4" descr="Rolls of blueprints">
            <a:extLst>
              <a:ext uri="{FF2B5EF4-FFF2-40B4-BE49-F238E27FC236}">
                <a16:creationId xmlns:a16="http://schemas.microsoft.com/office/drawing/2014/main" id="{CAEBB8E6-3C74-4A35-99E4-DC8F30F53C12}"/>
              </a:ext>
            </a:extLst>
          </p:cNvPr>
          <p:cNvPicPr>
            <a:picLocks noChangeAspect="1"/>
          </p:cNvPicPr>
          <p:nvPr/>
        </p:nvPicPr>
        <p:blipFill rotWithShape="1">
          <a:blip r:embed="rId3"/>
          <a:srcRect l="54841" r="-1" b="-1"/>
          <a:stretch/>
        </p:blipFill>
        <p:spPr>
          <a:xfrm>
            <a:off x="-69850" y="0"/>
            <a:ext cx="4639733" cy="6857990"/>
          </a:xfrm>
          <a:prstGeom prst="rect">
            <a:avLst/>
          </a:prstGeom>
          <a:effectLst>
            <a:innerShdw blurRad="57150" dist="38100" dir="14460000">
              <a:prstClr val="black">
                <a:alpha val="70000"/>
              </a:prstClr>
            </a:innerShdw>
          </a:effectLst>
        </p:spPr>
      </p:pic>
      <p:grpSp>
        <p:nvGrpSpPr>
          <p:cNvPr id="51" name="Group 35">
            <a:extLst>
              <a:ext uri="{FF2B5EF4-FFF2-40B4-BE49-F238E27FC236}">
                <a16:creationId xmlns:a16="http://schemas.microsoft.com/office/drawing/2014/main" id="{466FBB0E-B024-4E3B-9BBD-FF15FC76B6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8170" y="8467"/>
            <a:ext cx="6080656" cy="6163733"/>
            <a:chOff x="6108170" y="8467"/>
            <a:chExt cx="6080656" cy="6163733"/>
          </a:xfrm>
        </p:grpSpPr>
        <p:cxnSp>
          <p:nvCxnSpPr>
            <p:cNvPr id="37" name="Straight Connector 36">
              <a:extLst>
                <a:ext uri="{FF2B5EF4-FFF2-40B4-BE49-F238E27FC236}">
                  <a16:creationId xmlns:a16="http://schemas.microsoft.com/office/drawing/2014/main" id="{55FA0039-AB97-4DC9-AF4A-AB64CB39F0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rgbClr val="FFFFFF">
                  <a:alpha val="81176"/>
                </a:srgbClr>
              </a:solidFill>
            </a:ln>
          </p:spPr>
          <p:style>
            <a:lnRef idx="2">
              <a:schemeClr val="accent1"/>
            </a:lnRef>
            <a:fillRef idx="0">
              <a:schemeClr val="accent1"/>
            </a:fillRef>
            <a:effectRef idx="1">
              <a:schemeClr val="accent1"/>
            </a:effectRef>
            <a:fontRef idx="minor">
              <a:schemeClr val="tx1"/>
            </a:fontRef>
          </p:style>
        </p:cxnSp>
        <p:cxnSp>
          <p:nvCxnSpPr>
            <p:cNvPr id="52" name="Straight Connector 37">
              <a:extLst>
                <a:ext uri="{FF2B5EF4-FFF2-40B4-BE49-F238E27FC236}">
                  <a16:creationId xmlns:a16="http://schemas.microsoft.com/office/drawing/2014/main" id="{A1E5249B-CC4D-4AE0-A6CD-03FE6A9EEC4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rgbClr val="FFFFFF">
                  <a:alpha val="81176"/>
                </a:srgbClr>
              </a:solidFill>
            </a:ln>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7CD40048-2612-4C61-8A89-7A71FE462BF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rgbClr val="FFFFFF">
                  <a:alpha val="81176"/>
                </a:srgbClr>
              </a:soli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8BD33E3D-C961-4FE1-8880-F55180E2A5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rgbClr val="FFFFFF">
                  <a:alpha val="81176"/>
                </a:srgbClr>
              </a:solidFill>
            </a:ln>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D2266163-3A62-4B10-A0CF-FA0701FC8AE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rgbClr val="FFFFFF">
                  <a:alpha val="81176"/>
                </a:srgbClr>
              </a:solidFill>
            </a:ln>
          </p:spPr>
          <p:style>
            <a:lnRef idx="2">
              <a:schemeClr val="accent1"/>
            </a:lnRef>
            <a:fillRef idx="0">
              <a:schemeClr val="accent1"/>
            </a:fillRef>
            <a:effectRef idx="1">
              <a:schemeClr val="accent1"/>
            </a:effectRef>
            <a:fontRef idx="minor">
              <a:schemeClr val="tx1"/>
            </a:fontRef>
          </p:style>
        </p:cxnSp>
      </p:grpSp>
      <p:pic>
        <p:nvPicPr>
          <p:cNvPr id="16" name="Picture 15">
            <a:extLst>
              <a:ext uri="{FF2B5EF4-FFF2-40B4-BE49-F238E27FC236}">
                <a16:creationId xmlns:a16="http://schemas.microsoft.com/office/drawing/2014/main" id="{525BF7ED-1000-46D1-BAFF-105FFADB374F}"/>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232758" y="-533532"/>
            <a:ext cx="1905266" cy="1905266"/>
          </a:xfrm>
          <a:prstGeom prst="rect">
            <a:avLst/>
          </a:prstGeom>
        </p:spPr>
      </p:pic>
      <p:sp>
        <p:nvSpPr>
          <p:cNvPr id="3" name="Date Placeholder 2">
            <a:extLst>
              <a:ext uri="{FF2B5EF4-FFF2-40B4-BE49-F238E27FC236}">
                <a16:creationId xmlns:a16="http://schemas.microsoft.com/office/drawing/2014/main" id="{7C614E1F-389A-4CDF-96E8-2B7ABF2A0DB6}"/>
              </a:ext>
            </a:extLst>
          </p:cNvPr>
          <p:cNvSpPr>
            <a:spLocks noGrp="1"/>
          </p:cNvSpPr>
          <p:nvPr>
            <p:ph type="dt" sz="half" idx="10"/>
          </p:nvPr>
        </p:nvSpPr>
        <p:spPr>
          <a:xfrm>
            <a:off x="10437812" y="6370638"/>
            <a:ext cx="1600200" cy="365125"/>
          </a:xfrm>
        </p:spPr>
        <p:txBody>
          <a:bodyPr/>
          <a:lstStyle/>
          <a:p>
            <a:fld id="{BCFB7C3C-000A-48AB-A074-29AF49A2FB05}" type="datetime1">
              <a:rPr lang="en-GB" smtClean="0"/>
              <a:t>09/03/2021</a:t>
            </a:fld>
            <a:endParaRPr lang="en-GB"/>
          </a:p>
        </p:txBody>
      </p:sp>
      <p:sp>
        <p:nvSpPr>
          <p:cNvPr id="4" name="Slide Number Placeholder 3">
            <a:extLst>
              <a:ext uri="{FF2B5EF4-FFF2-40B4-BE49-F238E27FC236}">
                <a16:creationId xmlns:a16="http://schemas.microsoft.com/office/drawing/2014/main" id="{150874AF-8F54-4D12-8C94-DCC3DD70111F}"/>
              </a:ext>
            </a:extLst>
          </p:cNvPr>
          <p:cNvSpPr>
            <a:spLocks noGrp="1"/>
          </p:cNvSpPr>
          <p:nvPr>
            <p:ph type="sldNum" sz="quarter" idx="12"/>
          </p:nvPr>
        </p:nvSpPr>
        <p:spPr>
          <a:xfrm>
            <a:off x="10821155" y="5718750"/>
            <a:ext cx="1142245" cy="669925"/>
          </a:xfrm>
        </p:spPr>
        <p:txBody>
          <a:bodyPr/>
          <a:lstStyle/>
          <a:p>
            <a:fld id="{FC508A3C-ADBA-4108-AF93-0E5A56A5DA43}" type="slidenum">
              <a:rPr lang="en-GB" smtClean="0"/>
              <a:t>5</a:t>
            </a:fld>
            <a:endParaRPr lang="en-GB" dirty="0"/>
          </a:p>
        </p:txBody>
      </p:sp>
      <p:graphicFrame>
        <p:nvGraphicFramePr>
          <p:cNvPr id="7" name="Table 6">
            <a:extLst>
              <a:ext uri="{FF2B5EF4-FFF2-40B4-BE49-F238E27FC236}">
                <a16:creationId xmlns:a16="http://schemas.microsoft.com/office/drawing/2014/main" id="{F0BDDABB-633C-4AFC-AE91-D6C897A45294}"/>
              </a:ext>
            </a:extLst>
          </p:cNvPr>
          <p:cNvGraphicFramePr>
            <a:graphicFrameLocks noGrp="1"/>
          </p:cNvGraphicFramePr>
          <p:nvPr>
            <p:extLst>
              <p:ext uri="{D42A27DB-BD31-4B8C-83A1-F6EECF244321}">
                <p14:modId xmlns:p14="http://schemas.microsoft.com/office/powerpoint/2010/main" val="3224533732"/>
              </p:ext>
            </p:extLst>
          </p:nvPr>
        </p:nvGraphicFramePr>
        <p:xfrm>
          <a:off x="4639733" y="1052780"/>
          <a:ext cx="7398279" cy="4825506"/>
        </p:xfrm>
        <a:graphic>
          <a:graphicData uri="http://schemas.openxmlformats.org/drawingml/2006/table">
            <a:tbl>
              <a:tblPr>
                <a:tableStyleId>{5C22544A-7EE6-4342-B048-85BDC9FD1C3A}</a:tableStyleId>
              </a:tblPr>
              <a:tblGrid>
                <a:gridCol w="473050">
                  <a:extLst>
                    <a:ext uri="{9D8B030D-6E8A-4147-A177-3AD203B41FA5}">
                      <a16:colId xmlns:a16="http://schemas.microsoft.com/office/drawing/2014/main" val="383720219"/>
                    </a:ext>
                  </a:extLst>
                </a:gridCol>
                <a:gridCol w="3256343">
                  <a:extLst>
                    <a:ext uri="{9D8B030D-6E8A-4147-A177-3AD203B41FA5}">
                      <a16:colId xmlns:a16="http://schemas.microsoft.com/office/drawing/2014/main" val="1706408130"/>
                    </a:ext>
                  </a:extLst>
                </a:gridCol>
                <a:gridCol w="915846">
                  <a:extLst>
                    <a:ext uri="{9D8B030D-6E8A-4147-A177-3AD203B41FA5}">
                      <a16:colId xmlns:a16="http://schemas.microsoft.com/office/drawing/2014/main" val="2812715180"/>
                    </a:ext>
                  </a:extLst>
                </a:gridCol>
                <a:gridCol w="816837">
                  <a:extLst>
                    <a:ext uri="{9D8B030D-6E8A-4147-A177-3AD203B41FA5}">
                      <a16:colId xmlns:a16="http://schemas.microsoft.com/office/drawing/2014/main" val="3218274883"/>
                    </a:ext>
                  </a:extLst>
                </a:gridCol>
                <a:gridCol w="858090">
                  <a:extLst>
                    <a:ext uri="{9D8B030D-6E8A-4147-A177-3AD203B41FA5}">
                      <a16:colId xmlns:a16="http://schemas.microsoft.com/office/drawing/2014/main" val="3741552383"/>
                    </a:ext>
                  </a:extLst>
                </a:gridCol>
                <a:gridCol w="1078113">
                  <a:extLst>
                    <a:ext uri="{9D8B030D-6E8A-4147-A177-3AD203B41FA5}">
                      <a16:colId xmlns:a16="http://schemas.microsoft.com/office/drawing/2014/main" val="3710448585"/>
                    </a:ext>
                  </a:extLst>
                </a:gridCol>
              </a:tblGrid>
              <a:tr h="191133">
                <a:tc>
                  <a:txBody>
                    <a:bodyPr/>
                    <a:lstStyle/>
                    <a:p>
                      <a:pPr algn="l" fontAlgn="b"/>
                      <a:r>
                        <a:rPr lang="en-GB" sz="800" u="none" strike="noStrike">
                          <a:effectLst/>
                        </a:rPr>
                        <a:t> </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900" u="none" strike="noStrike">
                          <a:effectLst/>
                        </a:rPr>
                        <a:t>SPRINT BACKLOG: Week 1</a:t>
                      </a:r>
                      <a:endParaRPr lang="en-GB" sz="9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900" u="none" strike="noStrike">
                          <a:effectLst/>
                        </a:rPr>
                        <a:t>GROUP NO: </a:t>
                      </a:r>
                      <a:endParaRPr lang="en-GB" sz="9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900" u="none" strike="noStrike">
                          <a:effectLst/>
                        </a:rPr>
                        <a:t>16</a:t>
                      </a:r>
                      <a:endParaRPr lang="en-GB" sz="9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2557837918"/>
                  </a:ext>
                </a:extLst>
              </a:tr>
              <a:tr h="182031">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dirty="0">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1530103244"/>
                  </a:ext>
                </a:extLst>
              </a:tr>
              <a:tr h="624296">
                <a:tc>
                  <a:txBody>
                    <a:bodyPr/>
                    <a:lstStyle/>
                    <a:p>
                      <a:pPr algn="l" fontAlgn="b"/>
                      <a:r>
                        <a:rPr lang="en-GB" sz="800" u="none" strike="noStrike">
                          <a:effectLst/>
                        </a:rPr>
                        <a:t>Task No.</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Task Description:</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Assigned to:</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To be completed by:</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US" sz="800" u="none" strike="noStrike">
                          <a:effectLst/>
                        </a:rPr>
                        <a:t>Date Uploaded to file exchange area</a:t>
                      </a:r>
                      <a:endParaRPr lang="en-US"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Notes:</a:t>
                      </a:r>
                      <a:endParaRPr lang="en-GB" sz="800" b="1"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2105729676"/>
                  </a:ext>
                </a:extLst>
              </a:tr>
              <a:tr h="182031">
                <a:tc>
                  <a:txBody>
                    <a:bodyPr/>
                    <a:lstStyle/>
                    <a:p>
                      <a:pPr algn="r" fontAlgn="b"/>
                      <a:r>
                        <a:rPr lang="en-GB" sz="800" u="none" strike="noStrike">
                          <a:effectLst/>
                        </a:rPr>
                        <a:t>5</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Assigning members roles</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All</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691401663"/>
                  </a:ext>
                </a:extLst>
              </a:tr>
              <a:tr h="182031">
                <a:tc>
                  <a:txBody>
                    <a:bodyPr/>
                    <a:lstStyle/>
                    <a:p>
                      <a:pPr algn="r" fontAlgn="b"/>
                      <a:r>
                        <a:rPr lang="en-GB" sz="800" u="none" strike="noStrike">
                          <a:effectLst/>
                        </a:rPr>
                        <a:t>5</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Choosing online shop type</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All</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944793718"/>
                  </a:ext>
                </a:extLst>
              </a:tr>
              <a:tr h="182031">
                <a:tc>
                  <a:txBody>
                    <a:bodyPr/>
                    <a:lstStyle/>
                    <a:p>
                      <a:pPr algn="r" fontAlgn="b"/>
                      <a:r>
                        <a:rPr lang="en-GB" sz="800" u="none" strike="noStrike">
                          <a:effectLst/>
                        </a:rPr>
                        <a:t>5</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Logo and name choosing</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All</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1534981346"/>
                  </a:ext>
                </a:extLst>
              </a:tr>
              <a:tr h="182031">
                <a:tc>
                  <a:txBody>
                    <a:bodyPr/>
                    <a:lstStyle/>
                    <a:p>
                      <a:pPr algn="r" fontAlgn="b"/>
                      <a:r>
                        <a:rPr lang="en-GB" sz="800" u="none" strike="noStrike">
                          <a:effectLst/>
                        </a:rPr>
                        <a:t>5</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Choosing the designing tools</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All</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2333494996"/>
                  </a:ext>
                </a:extLst>
              </a:tr>
              <a:tr h="182031">
                <a:tc>
                  <a:txBody>
                    <a:bodyPr/>
                    <a:lstStyle/>
                    <a:p>
                      <a:pPr algn="r" fontAlgn="b"/>
                      <a:r>
                        <a:rPr lang="en-GB" sz="800" u="none" strike="noStrike">
                          <a:effectLst/>
                        </a:rPr>
                        <a:t>4</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US" sz="800" u="none" strike="noStrike">
                          <a:effectLst/>
                        </a:rPr>
                        <a:t>Discussion about wireframes and technologies</a:t>
                      </a:r>
                      <a:endParaRPr lang="en-US"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All</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1"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584797563"/>
                  </a:ext>
                </a:extLst>
              </a:tr>
              <a:tr h="182031">
                <a:tc>
                  <a:txBody>
                    <a:bodyPr/>
                    <a:lstStyle/>
                    <a:p>
                      <a:pPr algn="l" fontAlgn="b"/>
                      <a:r>
                        <a:rPr lang="en-GB" sz="800" u="none" strike="noStrike">
                          <a:effectLst/>
                        </a:rPr>
                        <a:t>3a</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US" sz="800" u="none" strike="noStrike">
                          <a:effectLst/>
                        </a:rPr>
                        <a:t>ER diagram draft for setting up the project</a:t>
                      </a:r>
                      <a:endParaRPr lang="en-US"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All</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Lucidchart used</a:t>
                      </a:r>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2617919429"/>
                  </a:ext>
                </a:extLst>
              </a:tr>
              <a:tr h="182031">
                <a:tc>
                  <a:txBody>
                    <a:bodyPr/>
                    <a:lstStyle/>
                    <a:p>
                      <a:pPr algn="l" fontAlgn="b"/>
                      <a:r>
                        <a:rPr lang="en-GB" sz="800" u="none" strike="noStrike">
                          <a:effectLst/>
                        </a:rPr>
                        <a:t>3b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US" sz="800" u="none" strike="noStrike">
                          <a:effectLst/>
                        </a:rPr>
                        <a:t>First draft ideas for the design </a:t>
                      </a:r>
                      <a:endParaRPr lang="en-US"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Taha</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Adobe XD used</a:t>
                      </a:r>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3124920881"/>
                  </a:ext>
                </a:extLst>
              </a:tr>
              <a:tr h="182031">
                <a:tc>
                  <a:txBody>
                    <a:bodyPr/>
                    <a:lstStyle/>
                    <a:p>
                      <a:pPr algn="l" fontAlgn="b"/>
                      <a:r>
                        <a:rPr lang="en-GB" sz="800" u="none" strike="noStrike">
                          <a:effectLst/>
                        </a:rPr>
                        <a:t>3c</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dirty="0">
                          <a:effectLst/>
                        </a:rPr>
                        <a:t>Budgeting the project</a:t>
                      </a:r>
                      <a:endParaRPr lang="en-GB" sz="800" b="0" i="0" u="none" strike="noStrike" dirty="0">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Remi</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1"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499499019"/>
                  </a:ext>
                </a:extLst>
              </a:tr>
              <a:tr h="182031">
                <a:tc>
                  <a:txBody>
                    <a:bodyPr/>
                    <a:lstStyle/>
                    <a:p>
                      <a:pPr algn="l" fontAlgn="b"/>
                      <a:r>
                        <a:rPr lang="en-GB" sz="800" u="none" strike="noStrike">
                          <a:effectLst/>
                        </a:rPr>
                        <a:t>3d</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dirty="0">
                          <a:effectLst/>
                        </a:rPr>
                        <a:t>Decision about database system</a:t>
                      </a:r>
                      <a:endParaRPr lang="en-GB" sz="800" b="0" i="0" u="none" strike="noStrike" dirty="0">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Dominic</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MySQL chosen</a:t>
                      </a:r>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1976427441"/>
                  </a:ext>
                </a:extLst>
              </a:tr>
              <a:tr h="382266">
                <a:tc>
                  <a:txBody>
                    <a:bodyPr/>
                    <a:lstStyle/>
                    <a:p>
                      <a:pPr algn="l" fontAlgn="b"/>
                      <a:r>
                        <a:rPr lang="en-GB" sz="800" u="none" strike="noStrike">
                          <a:effectLst/>
                        </a:rPr>
                        <a:t>2a</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US" sz="800" u="none" strike="noStrike">
                          <a:effectLst/>
                        </a:rPr>
                        <a:t>Exploring some database systems (MySQL)</a:t>
                      </a:r>
                      <a:endParaRPr lang="en-US"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Tanvir</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900" u="none" strike="noStrike" dirty="0">
                          <a:effectLst/>
                        </a:rPr>
                        <a:t>Agreed till 4th week</a:t>
                      </a:r>
                      <a:endParaRPr lang="en-GB" sz="900" b="0" i="0" u="none" strike="noStrike" dirty="0">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4th week </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MySQL chosen</a:t>
                      </a:r>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194134761"/>
                  </a:ext>
                </a:extLst>
              </a:tr>
              <a:tr h="191133">
                <a:tc>
                  <a:txBody>
                    <a:bodyPr/>
                    <a:lstStyle/>
                    <a:p>
                      <a:pPr algn="l" fontAlgn="b"/>
                      <a:r>
                        <a:rPr lang="en-GB" sz="800" u="none" strike="noStrike">
                          <a:effectLst/>
                        </a:rPr>
                        <a:t>2b</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US" sz="800" u="none" strike="noStrike">
                          <a:effectLst/>
                        </a:rPr>
                        <a:t>Exploring some HTML and  CSS systems </a:t>
                      </a:r>
                      <a:endParaRPr lang="en-US"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Georgi</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900" u="none" strike="noStrike">
                          <a:effectLst/>
                        </a:rPr>
                        <a:t>3rd week </a:t>
                      </a:r>
                      <a:endParaRPr lang="en-GB" sz="9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3rd week</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To be decided </a:t>
                      </a:r>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3759894579"/>
                  </a:ext>
                </a:extLst>
              </a:tr>
              <a:tr h="191133">
                <a:tc>
                  <a:txBody>
                    <a:bodyPr/>
                    <a:lstStyle/>
                    <a:p>
                      <a:pPr algn="l" fontAlgn="b"/>
                      <a:r>
                        <a:rPr lang="en-GB" sz="800" u="none" strike="noStrike">
                          <a:effectLst/>
                        </a:rPr>
                        <a:t>2c</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US" sz="800" u="none" strike="noStrike">
                          <a:effectLst/>
                        </a:rPr>
                        <a:t>Explore PHP  and other IDE supported variants </a:t>
                      </a:r>
                      <a:endParaRPr lang="en-US"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Georgi</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900" u="none" strike="noStrike">
                          <a:effectLst/>
                        </a:rPr>
                        <a:t>3rd week </a:t>
                      </a:r>
                      <a:endParaRPr lang="en-GB" sz="9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3rd week</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Notepad++ used</a:t>
                      </a:r>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1452844171"/>
                  </a:ext>
                </a:extLst>
              </a:tr>
              <a:tr h="316699">
                <a:tc>
                  <a:txBody>
                    <a:bodyPr/>
                    <a:lstStyle/>
                    <a:p>
                      <a:pPr algn="l" fontAlgn="b"/>
                      <a:r>
                        <a:rPr lang="en-GB" sz="800" u="none" strike="noStrike">
                          <a:effectLst/>
                        </a:rPr>
                        <a:t>1a</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US" sz="800" u="none" strike="noStrike">
                          <a:effectLst/>
                        </a:rPr>
                        <a:t>Research some modular website creation services</a:t>
                      </a:r>
                      <a:endParaRPr lang="en-US"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Georgi</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WIX, Wordpress. Etc</a:t>
                      </a:r>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4268424408"/>
                  </a:ext>
                </a:extLst>
              </a:tr>
              <a:tr h="182031">
                <a:tc>
                  <a:txBody>
                    <a:bodyPr/>
                    <a:lstStyle/>
                    <a:p>
                      <a:pPr algn="l" fontAlgn="b"/>
                      <a:r>
                        <a:rPr lang="en-GB" sz="800" u="none" strike="noStrike">
                          <a:effectLst/>
                        </a:rPr>
                        <a:t>1b</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US" sz="800" u="none" strike="noStrike">
                          <a:effectLst/>
                        </a:rPr>
                        <a:t>Assigning goals for the next week </a:t>
                      </a:r>
                      <a:endParaRPr lang="en-US"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Tanvir</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2222755890"/>
                  </a:ext>
                </a:extLst>
              </a:tr>
              <a:tr h="316699">
                <a:tc>
                  <a:txBody>
                    <a:bodyPr/>
                    <a:lstStyle/>
                    <a:p>
                      <a:pPr algn="l" fontAlgn="b"/>
                      <a:r>
                        <a:rPr lang="en-GB" sz="800" u="none" strike="noStrike">
                          <a:effectLst/>
                        </a:rPr>
                        <a:t>1c</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US" sz="800" u="none" strike="noStrike">
                          <a:effectLst/>
                        </a:rPr>
                        <a:t>Full list of user- requirements creation </a:t>
                      </a:r>
                      <a:endParaRPr lang="en-US"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Tanvir</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26-Feb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Word Doc created</a:t>
                      </a:r>
                      <a:endParaRPr lang="en-GB" sz="800" b="0" i="0" u="none" strike="noStrike">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2141612932"/>
                  </a:ext>
                </a:extLst>
              </a:tr>
              <a:tr h="609806">
                <a:tc>
                  <a:txBody>
                    <a:bodyPr/>
                    <a:lstStyle/>
                    <a:p>
                      <a:pPr algn="l" fontAlgn="b"/>
                      <a:r>
                        <a:rPr lang="en-GB" sz="800" u="none" strike="noStrike">
                          <a:effectLst/>
                        </a:rPr>
                        <a:t>1d</a:t>
                      </a:r>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dirty="0">
                          <a:effectLst/>
                        </a:rPr>
                        <a:t>Research  some technical requirements </a:t>
                      </a:r>
                      <a:endParaRPr lang="en-GB" sz="800" b="0" i="0" u="none" strike="noStrike" dirty="0">
                        <a:solidFill>
                          <a:srgbClr val="000000"/>
                        </a:solidFill>
                        <a:effectLst/>
                        <a:latin typeface="Calibri" panose="020F0502020204030204" pitchFamily="34" charset="0"/>
                      </a:endParaRPr>
                    </a:p>
                  </a:txBody>
                  <a:tcPr marL="7215" marR="7215" marT="7215" marB="0" anchor="b"/>
                </a:tc>
                <a:tc>
                  <a:txBody>
                    <a:bodyPr/>
                    <a:lstStyle/>
                    <a:p>
                      <a:pPr algn="l" fontAlgn="b"/>
                      <a:r>
                        <a:rPr lang="en-GB" sz="800" u="none" strike="noStrike">
                          <a:effectLst/>
                        </a:rPr>
                        <a:t>Taha</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r" fontAlgn="b"/>
                      <a:r>
                        <a:rPr lang="en-GB" sz="800" u="none" strike="noStrike">
                          <a:effectLst/>
                        </a:rPr>
                        <a:t>28-Feb</a:t>
                      </a:r>
                      <a:endParaRPr lang="en-GB" sz="800" b="1" i="0" u="none" strike="noStrike">
                        <a:solidFill>
                          <a:srgbClr val="000000"/>
                        </a:solidFill>
                        <a:effectLst/>
                        <a:latin typeface="Calibri" panose="020F0502020204030204" pitchFamily="34" charset="0"/>
                      </a:endParaRPr>
                    </a:p>
                  </a:txBody>
                  <a:tcPr marL="7215" marR="7215" marT="7215" marB="0" anchor="b"/>
                </a:tc>
                <a:tc>
                  <a:txBody>
                    <a:bodyPr/>
                    <a:lstStyle/>
                    <a:p>
                      <a:pPr algn="l" fontAlgn="b"/>
                      <a:endParaRPr lang="en-GB" sz="800" b="0" i="0" u="none" strike="noStrike">
                        <a:solidFill>
                          <a:srgbClr val="000000"/>
                        </a:solidFill>
                        <a:effectLst/>
                        <a:latin typeface="Calibri" panose="020F0502020204030204" pitchFamily="34" charset="0"/>
                      </a:endParaRPr>
                    </a:p>
                  </a:txBody>
                  <a:tcPr marL="7215" marR="7215" marT="7215" marB="0" anchor="b"/>
                </a:tc>
                <a:tc>
                  <a:txBody>
                    <a:bodyPr/>
                    <a:lstStyle/>
                    <a:p>
                      <a:pPr algn="l" fontAlgn="b"/>
                      <a:r>
                        <a:rPr lang="en-US" sz="800" u="none" strike="noStrike" dirty="0">
                          <a:effectLst/>
                        </a:rPr>
                        <a:t>Taha needs more time for research</a:t>
                      </a:r>
                      <a:endParaRPr lang="en-US" sz="800" b="0" i="0" u="none" strike="noStrike" dirty="0">
                        <a:solidFill>
                          <a:srgbClr val="000000"/>
                        </a:solidFill>
                        <a:effectLst/>
                        <a:latin typeface="Calibri" panose="020F0502020204030204" pitchFamily="34" charset="0"/>
                      </a:endParaRPr>
                    </a:p>
                  </a:txBody>
                  <a:tcPr marL="7215" marR="7215" marT="7215" marB="0" anchor="b"/>
                </a:tc>
                <a:extLst>
                  <a:ext uri="{0D108BD9-81ED-4DB2-BD59-A6C34878D82A}">
                    <a16:rowId xmlns:a16="http://schemas.microsoft.com/office/drawing/2014/main" val="2039778010"/>
                  </a:ext>
                </a:extLst>
              </a:tr>
            </a:tbl>
          </a:graphicData>
        </a:graphic>
      </p:graphicFrame>
    </p:spTree>
    <p:extLst>
      <p:ext uri="{BB962C8B-B14F-4D97-AF65-F5344CB8AC3E}">
        <p14:creationId xmlns:p14="http://schemas.microsoft.com/office/powerpoint/2010/main" val="2084160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8" name="Straight Connector 37">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48" name="Rectangle 47">
            <a:extLst>
              <a:ext uri="{FF2B5EF4-FFF2-40B4-BE49-F238E27FC236}">
                <a16:creationId xmlns:a16="http://schemas.microsoft.com/office/drawing/2014/main" id="{BDA3A76A-4B4C-456C-9E11-7C85352E4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87D012-D8D1-45E4-87D2-CD025CFD4402}"/>
              </a:ext>
            </a:extLst>
          </p:cNvPr>
          <p:cNvSpPr>
            <a:spLocks noGrp="1"/>
          </p:cNvSpPr>
          <p:nvPr>
            <p:ph type="title"/>
          </p:nvPr>
        </p:nvSpPr>
        <p:spPr>
          <a:xfrm>
            <a:off x="239924" y="157070"/>
            <a:ext cx="11884024" cy="901264"/>
          </a:xfrm>
        </p:spPr>
        <p:txBody>
          <a:bodyPr vert="horz" lIns="91440" tIns="45720" rIns="91440" bIns="45720" rtlCol="0" anchor="b">
            <a:normAutofit/>
          </a:bodyPr>
          <a:lstStyle/>
          <a:p>
            <a:r>
              <a:rPr lang="en-US" sz="4000" dirty="0"/>
              <a:t>Task allocation</a:t>
            </a:r>
          </a:p>
        </p:txBody>
      </p:sp>
      <p:grpSp>
        <p:nvGrpSpPr>
          <p:cNvPr id="50" name="Group 49">
            <a:extLst>
              <a:ext uri="{FF2B5EF4-FFF2-40B4-BE49-F238E27FC236}">
                <a16:creationId xmlns:a16="http://schemas.microsoft.com/office/drawing/2014/main" id="{DD4CBF5D-710D-4A8C-B442-E5D9867474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5D9ADFAC-F7DF-40A7-8F80-B7A92671EA7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483F67D8-5F47-449F-990F-A3EAD3DDB22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5A41C4-4EA6-4CBD-A7CE-467A86B9805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A25FA7EA-F587-4CA2-8409-5BC791A454D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3DA58F87-0089-45DB-BDA9-0CF6C0ABD6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23" name="Picture 22">
            <a:extLst>
              <a:ext uri="{FF2B5EF4-FFF2-40B4-BE49-F238E27FC236}">
                <a16:creationId xmlns:a16="http://schemas.microsoft.com/office/drawing/2014/main" id="{D19A7A03-2D17-4298-A3F5-7E2CA71F9363}"/>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335791" y="-619922"/>
            <a:ext cx="1905266" cy="1905266"/>
          </a:xfrm>
          <a:prstGeom prst="rect">
            <a:avLst/>
          </a:prstGeom>
        </p:spPr>
      </p:pic>
      <p:grpSp>
        <p:nvGrpSpPr>
          <p:cNvPr id="6" name="Group 5">
            <a:extLst>
              <a:ext uri="{FF2B5EF4-FFF2-40B4-BE49-F238E27FC236}">
                <a16:creationId xmlns:a16="http://schemas.microsoft.com/office/drawing/2014/main" id="{428AC2DB-FC84-40AD-A444-6AFC1DB54E64}"/>
              </a:ext>
            </a:extLst>
          </p:cNvPr>
          <p:cNvGrpSpPr/>
          <p:nvPr/>
        </p:nvGrpSpPr>
        <p:grpSpPr>
          <a:xfrm>
            <a:off x="3824076" y="825063"/>
            <a:ext cx="8128000" cy="5418667"/>
            <a:chOff x="2022741" y="685799"/>
            <a:chExt cx="8128000" cy="5418667"/>
          </a:xfrm>
        </p:grpSpPr>
        <p:graphicFrame>
          <p:nvGraphicFramePr>
            <p:cNvPr id="4" name="Diagram 3">
              <a:extLst>
                <a:ext uri="{FF2B5EF4-FFF2-40B4-BE49-F238E27FC236}">
                  <a16:creationId xmlns:a16="http://schemas.microsoft.com/office/drawing/2014/main" id="{B5EAC4FA-EDD1-4911-88AE-7BE6B0110043}"/>
                </a:ext>
              </a:extLst>
            </p:cNvPr>
            <p:cNvGraphicFramePr/>
            <p:nvPr>
              <p:extLst>
                <p:ext uri="{D42A27DB-BD31-4B8C-83A1-F6EECF244321}">
                  <p14:modId xmlns:p14="http://schemas.microsoft.com/office/powerpoint/2010/main" val="255044614"/>
                </p:ext>
              </p:extLst>
            </p:nvPr>
          </p:nvGraphicFramePr>
          <p:xfrm>
            <a:off x="2022741" y="685799"/>
            <a:ext cx="812800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Rectangle 4">
              <a:extLst>
                <a:ext uri="{FF2B5EF4-FFF2-40B4-BE49-F238E27FC236}">
                  <a16:creationId xmlns:a16="http://schemas.microsoft.com/office/drawing/2014/main" id="{00CF83A9-7E54-4126-B03D-E74E4F44825C}"/>
                </a:ext>
              </a:extLst>
            </p:cNvPr>
            <p:cNvSpPr/>
            <p:nvPr/>
          </p:nvSpPr>
          <p:spPr>
            <a:xfrm>
              <a:off x="4971138" y="2963333"/>
              <a:ext cx="2203135" cy="1328251"/>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GB"/>
            </a:p>
          </p:txBody>
        </p:sp>
      </p:grpSp>
      <p:sp>
        <p:nvSpPr>
          <p:cNvPr id="7" name="Date Placeholder 6">
            <a:extLst>
              <a:ext uri="{FF2B5EF4-FFF2-40B4-BE49-F238E27FC236}">
                <a16:creationId xmlns:a16="http://schemas.microsoft.com/office/drawing/2014/main" id="{8BD5EA7C-142E-42A1-9A71-1292BC96515A}"/>
              </a:ext>
            </a:extLst>
          </p:cNvPr>
          <p:cNvSpPr>
            <a:spLocks noGrp="1"/>
          </p:cNvSpPr>
          <p:nvPr>
            <p:ph type="dt" sz="half" idx="10"/>
          </p:nvPr>
        </p:nvSpPr>
        <p:spPr/>
        <p:txBody>
          <a:bodyPr/>
          <a:lstStyle/>
          <a:p>
            <a:fld id="{75C74973-82EE-4A95-9EDC-0491F28A7656}" type="datetime1">
              <a:rPr lang="en-GB" smtClean="0"/>
              <a:t>09/03/2021</a:t>
            </a:fld>
            <a:endParaRPr lang="en-GB"/>
          </a:p>
        </p:txBody>
      </p:sp>
      <p:sp>
        <p:nvSpPr>
          <p:cNvPr id="8" name="Slide Number Placeholder 7">
            <a:extLst>
              <a:ext uri="{FF2B5EF4-FFF2-40B4-BE49-F238E27FC236}">
                <a16:creationId xmlns:a16="http://schemas.microsoft.com/office/drawing/2014/main" id="{6F4D5CD9-22CF-4528-B59E-C66D95ADFB25}"/>
              </a:ext>
            </a:extLst>
          </p:cNvPr>
          <p:cNvSpPr>
            <a:spLocks noGrp="1"/>
          </p:cNvSpPr>
          <p:nvPr>
            <p:ph type="sldNum" sz="quarter" idx="12"/>
          </p:nvPr>
        </p:nvSpPr>
        <p:spPr/>
        <p:txBody>
          <a:bodyPr/>
          <a:lstStyle/>
          <a:p>
            <a:fld id="{FC508A3C-ADBA-4108-AF93-0E5A56A5DA43}" type="slidenum">
              <a:rPr lang="en-GB" smtClean="0"/>
              <a:t>6</a:t>
            </a:fld>
            <a:endParaRPr lang="en-GB"/>
          </a:p>
        </p:txBody>
      </p:sp>
    </p:spTree>
    <p:extLst>
      <p:ext uri="{BB962C8B-B14F-4D97-AF65-F5344CB8AC3E}">
        <p14:creationId xmlns:p14="http://schemas.microsoft.com/office/powerpoint/2010/main" val="166738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inVertic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18" name="Rectangle 17">
            <a:extLst>
              <a:ext uri="{FF2B5EF4-FFF2-40B4-BE49-F238E27FC236}">
                <a16:creationId xmlns:a16="http://schemas.microsoft.com/office/drawing/2014/main" id="{4609862E-48F9-45AC-8D44-67A0268A7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C97986E7-0E3C-4F64-886E-935DDCB83A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73033" y="1420238"/>
            <a:ext cx="4415786" cy="4751961"/>
            <a:chOff x="9206969" y="2963333"/>
            <a:chExt cx="2981858" cy="3208867"/>
          </a:xfrm>
        </p:grpSpPr>
        <p:cxnSp>
          <p:nvCxnSpPr>
            <p:cNvPr id="21" name="Straight Connector 20">
              <a:extLst>
                <a:ext uri="{FF2B5EF4-FFF2-40B4-BE49-F238E27FC236}">
                  <a16:creationId xmlns:a16="http://schemas.microsoft.com/office/drawing/2014/main" id="{B903D17F-F79E-40E5-9563-A1CFFCC06A2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CA5D5775-627F-4588-82B3-905EDF2313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7D7F2A20-5DE4-4BC0-91EA-5FFE33A4D3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3D536BA0-56C7-429C-B41E-B5724F0CD4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1F15726F-71BE-4007-B9B6-0A1AA0D520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sp>
        <p:nvSpPr>
          <p:cNvPr id="2" name="Title 1">
            <a:extLst>
              <a:ext uri="{FF2B5EF4-FFF2-40B4-BE49-F238E27FC236}">
                <a16:creationId xmlns:a16="http://schemas.microsoft.com/office/drawing/2014/main" id="{8E2D722B-8806-422F-B920-90E0039C0371}"/>
              </a:ext>
            </a:extLst>
          </p:cNvPr>
          <p:cNvSpPr>
            <a:spLocks noGrp="1"/>
          </p:cNvSpPr>
          <p:nvPr>
            <p:ph type="title"/>
          </p:nvPr>
        </p:nvSpPr>
        <p:spPr>
          <a:xfrm>
            <a:off x="349655" y="17508"/>
            <a:ext cx="8420877" cy="903948"/>
          </a:xfrm>
        </p:spPr>
        <p:txBody>
          <a:bodyPr vert="horz" lIns="91440" tIns="45720" rIns="91440" bIns="45720" rtlCol="0" anchor="b">
            <a:normAutofit/>
          </a:bodyPr>
          <a:lstStyle/>
          <a:p>
            <a:r>
              <a:rPr lang="en-US" sz="4000" dirty="0"/>
              <a:t>User Requirements- Front-End</a:t>
            </a:r>
          </a:p>
        </p:txBody>
      </p:sp>
      <p:pic>
        <p:nvPicPr>
          <p:cNvPr id="15" name="Picture 14">
            <a:extLst>
              <a:ext uri="{FF2B5EF4-FFF2-40B4-BE49-F238E27FC236}">
                <a16:creationId xmlns:a16="http://schemas.microsoft.com/office/drawing/2014/main" id="{D4068B9D-36F5-4B7D-8C1F-D73E330A9CB4}"/>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3550" y="-498491"/>
            <a:ext cx="1905266" cy="1905266"/>
          </a:xfrm>
          <a:prstGeom prst="rect">
            <a:avLst/>
          </a:prstGeom>
        </p:spPr>
      </p:pic>
      <p:sp>
        <p:nvSpPr>
          <p:cNvPr id="3" name="TextBox 2">
            <a:extLst>
              <a:ext uri="{FF2B5EF4-FFF2-40B4-BE49-F238E27FC236}">
                <a16:creationId xmlns:a16="http://schemas.microsoft.com/office/drawing/2014/main" id="{5D5BFC8F-E9FC-4A4D-8441-ABCC97847E83}"/>
              </a:ext>
            </a:extLst>
          </p:cNvPr>
          <p:cNvSpPr txBox="1"/>
          <p:nvPr/>
        </p:nvSpPr>
        <p:spPr>
          <a:xfrm>
            <a:off x="515397" y="1173405"/>
            <a:ext cx="6608762" cy="553997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en-US" sz="2800" dirty="0"/>
              <a:t>View and Order items </a:t>
            </a:r>
          </a:p>
          <a:p>
            <a:pPr marL="285750" indent="-285750">
              <a:lnSpc>
                <a:spcPct val="150000"/>
              </a:lnSpc>
              <a:buFont typeface="Wingdings" panose="05000000000000000000" pitchFamily="2" charset="2"/>
              <a:buChar char="ü"/>
            </a:pPr>
            <a:r>
              <a:rPr lang="en-US" sz="2800" dirty="0"/>
              <a:t>View and Edit Orders</a:t>
            </a:r>
          </a:p>
          <a:p>
            <a:pPr marL="285750" indent="-285750">
              <a:lnSpc>
                <a:spcPct val="150000"/>
              </a:lnSpc>
              <a:buFont typeface="Wingdings" panose="05000000000000000000" pitchFamily="2" charset="2"/>
              <a:buChar char="ü"/>
            </a:pPr>
            <a:r>
              <a:rPr lang="en-US" sz="2800" dirty="0"/>
              <a:t>Shopping cart management</a:t>
            </a:r>
          </a:p>
          <a:p>
            <a:pPr marL="285750" indent="-285750">
              <a:lnSpc>
                <a:spcPct val="150000"/>
              </a:lnSpc>
              <a:buFont typeface="Wingdings" panose="05000000000000000000" pitchFamily="2" charset="2"/>
              <a:buChar char="ü"/>
            </a:pPr>
            <a:r>
              <a:rPr lang="en-US" sz="2800" dirty="0"/>
              <a:t>Quantity Control</a:t>
            </a:r>
          </a:p>
          <a:p>
            <a:pPr marL="285750" indent="-285750">
              <a:lnSpc>
                <a:spcPct val="150000"/>
              </a:lnSpc>
              <a:buFont typeface="Wingdings" panose="05000000000000000000" pitchFamily="2" charset="2"/>
              <a:buChar char="ü"/>
            </a:pPr>
            <a:r>
              <a:rPr lang="en-US" sz="2800" dirty="0"/>
              <a:t>User Registration and Sign in</a:t>
            </a:r>
          </a:p>
          <a:p>
            <a:pPr marL="285750" indent="-285750">
              <a:lnSpc>
                <a:spcPct val="150000"/>
              </a:lnSpc>
              <a:buFont typeface="Wingdings" panose="05000000000000000000" pitchFamily="2" charset="2"/>
              <a:buChar char="ü"/>
            </a:pPr>
            <a:r>
              <a:rPr lang="en-US" sz="2800" dirty="0"/>
              <a:t>Different payment methods</a:t>
            </a:r>
          </a:p>
          <a:p>
            <a:pPr marL="285750" indent="-285750">
              <a:lnSpc>
                <a:spcPct val="150000"/>
              </a:lnSpc>
              <a:buFont typeface="Wingdings" panose="05000000000000000000" pitchFamily="2" charset="2"/>
              <a:buChar char="ü"/>
            </a:pPr>
            <a:r>
              <a:rPr lang="en-US" sz="2800" dirty="0"/>
              <a:t>Finding Tool</a:t>
            </a:r>
          </a:p>
          <a:p>
            <a:pPr marL="285750" indent="-285750">
              <a:lnSpc>
                <a:spcPct val="150000"/>
              </a:lnSpc>
              <a:buFont typeface="Wingdings" panose="05000000000000000000" pitchFamily="2" charset="2"/>
              <a:buChar char="ü"/>
            </a:pPr>
            <a:r>
              <a:rPr lang="en-US" sz="2800" dirty="0"/>
              <a:t>Comparison of the Products</a:t>
            </a:r>
          </a:p>
          <a:p>
            <a:pPr marL="285750" indent="-285750">
              <a:buFont typeface="Wingdings" panose="05000000000000000000" pitchFamily="2" charset="2"/>
              <a:buChar char="ü"/>
            </a:pPr>
            <a:endParaRPr lang="en-GB" dirty="0"/>
          </a:p>
        </p:txBody>
      </p:sp>
      <p:sp>
        <p:nvSpPr>
          <p:cNvPr id="4" name="Date Placeholder 3">
            <a:extLst>
              <a:ext uri="{FF2B5EF4-FFF2-40B4-BE49-F238E27FC236}">
                <a16:creationId xmlns:a16="http://schemas.microsoft.com/office/drawing/2014/main" id="{244BE384-C4B5-41ED-9557-2CCC3C529AD5}"/>
              </a:ext>
            </a:extLst>
          </p:cNvPr>
          <p:cNvSpPr>
            <a:spLocks noGrp="1"/>
          </p:cNvSpPr>
          <p:nvPr>
            <p:ph type="dt" sz="half" idx="10"/>
          </p:nvPr>
        </p:nvSpPr>
        <p:spPr/>
        <p:txBody>
          <a:bodyPr/>
          <a:lstStyle/>
          <a:p>
            <a:fld id="{DE57D046-7AC0-4AA6-94E6-E7A7BC7E7DF5}" type="datetime1">
              <a:rPr lang="en-GB" smtClean="0"/>
              <a:t>09/03/2021</a:t>
            </a:fld>
            <a:endParaRPr lang="en-GB"/>
          </a:p>
        </p:txBody>
      </p:sp>
      <p:sp>
        <p:nvSpPr>
          <p:cNvPr id="5" name="Slide Number Placeholder 4">
            <a:extLst>
              <a:ext uri="{FF2B5EF4-FFF2-40B4-BE49-F238E27FC236}">
                <a16:creationId xmlns:a16="http://schemas.microsoft.com/office/drawing/2014/main" id="{4243A7F4-C91C-4B57-9CA2-E726DCA23ACC}"/>
              </a:ext>
            </a:extLst>
          </p:cNvPr>
          <p:cNvSpPr>
            <a:spLocks noGrp="1"/>
          </p:cNvSpPr>
          <p:nvPr>
            <p:ph type="sldNum" sz="quarter" idx="12"/>
          </p:nvPr>
        </p:nvSpPr>
        <p:spPr/>
        <p:txBody>
          <a:bodyPr/>
          <a:lstStyle/>
          <a:p>
            <a:fld id="{FC508A3C-ADBA-4108-AF93-0E5A56A5DA43}" type="slidenum">
              <a:rPr lang="en-GB" smtClean="0"/>
              <a:t>7</a:t>
            </a:fld>
            <a:endParaRPr lang="en-GB"/>
          </a:p>
        </p:txBody>
      </p:sp>
    </p:spTree>
    <p:extLst>
      <p:ext uri="{BB962C8B-B14F-4D97-AF65-F5344CB8AC3E}">
        <p14:creationId xmlns:p14="http://schemas.microsoft.com/office/powerpoint/2010/main" val="33518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nip Diagonal Corner Rectangle 6">
            <a:extLst>
              <a:ext uri="{FF2B5EF4-FFF2-40B4-BE49-F238E27FC236}">
                <a16:creationId xmlns:a16="http://schemas.microsoft.com/office/drawing/2014/main" id="{AD2D45C7-2E37-44FD-AC77-116CD14B9E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25" y="2"/>
            <a:ext cx="12191075" cy="6857998"/>
          </a:xfrm>
          <a:prstGeom prst="rect">
            <a:avLst/>
          </a:prstGeom>
          <a:ln>
            <a:noFill/>
          </a:ln>
        </p:spPr>
        <p:style>
          <a:lnRef idx="2">
            <a:schemeClr val="accent2"/>
          </a:lnRef>
          <a:fillRef idx="1002">
            <a:schemeClr val="dk2"/>
          </a:fillRef>
          <a:effectRef idx="0">
            <a:schemeClr val="accent2"/>
          </a:effectRef>
          <a:fontRef idx="minor">
            <a:schemeClr val="dk1"/>
          </a:fontRef>
        </p:style>
        <p:txBody>
          <a:bodyPr wrap="square" rtlCol="0" anchor="ctr">
            <a:noAutofit/>
          </a:bodyPr>
          <a:lstStyle/>
          <a:p>
            <a:pPr algn="ctr"/>
            <a:endParaRPr lang="en-US"/>
          </a:p>
        </p:txBody>
      </p:sp>
      <p:sp useBgFill="1">
        <p:nvSpPr>
          <p:cNvPr id="10" name="Snip Single Corner Rectangle 17">
            <a:extLst>
              <a:ext uri="{FF2B5EF4-FFF2-40B4-BE49-F238E27FC236}">
                <a16:creationId xmlns:a16="http://schemas.microsoft.com/office/drawing/2014/main" id="{1FF88480-2CF1-4C54-8CE3-2CA9CD9FF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1"/>
            <a:ext cx="12188825" cy="6857999"/>
          </a:xfrm>
          <a:prstGeom prst="snip1Rect">
            <a:avLst>
              <a:gd name="adj" fmla="val 50000"/>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BBF65FA-CC0E-4F67-9630-250F884A778F}"/>
              </a:ext>
            </a:extLst>
          </p:cNvPr>
          <p:cNvSpPr>
            <a:spLocks noGrp="1"/>
          </p:cNvSpPr>
          <p:nvPr>
            <p:ph type="title"/>
          </p:nvPr>
        </p:nvSpPr>
        <p:spPr>
          <a:xfrm>
            <a:off x="534062" y="382259"/>
            <a:ext cx="8534400" cy="952633"/>
          </a:xfrm>
        </p:spPr>
        <p:txBody>
          <a:bodyPr>
            <a:normAutofit/>
          </a:bodyPr>
          <a:lstStyle/>
          <a:p>
            <a:r>
              <a:rPr lang="en-US" sz="4000" dirty="0"/>
              <a:t>User requirements- back-end</a:t>
            </a:r>
            <a:endParaRPr lang="en-GB" sz="4000" dirty="0"/>
          </a:p>
        </p:txBody>
      </p:sp>
      <p:sp>
        <p:nvSpPr>
          <p:cNvPr id="3" name="Content Placeholder 2">
            <a:extLst>
              <a:ext uri="{FF2B5EF4-FFF2-40B4-BE49-F238E27FC236}">
                <a16:creationId xmlns:a16="http://schemas.microsoft.com/office/drawing/2014/main" id="{4031E0A1-2A51-4F59-84E6-6A3A458373CF}"/>
              </a:ext>
            </a:extLst>
          </p:cNvPr>
          <p:cNvSpPr>
            <a:spLocks noGrp="1"/>
          </p:cNvSpPr>
          <p:nvPr>
            <p:ph idx="1"/>
          </p:nvPr>
        </p:nvSpPr>
        <p:spPr>
          <a:xfrm>
            <a:off x="534062" y="1585785"/>
            <a:ext cx="8534400" cy="4586415"/>
          </a:xfrm>
        </p:spPr>
        <p:txBody>
          <a:bodyPr>
            <a:normAutofit lnSpcReduction="10000"/>
          </a:bodyPr>
          <a:lstStyle/>
          <a:p>
            <a:pPr>
              <a:buFont typeface="Wingdings" panose="05000000000000000000" pitchFamily="2" charset="2"/>
              <a:buChar char="ü"/>
            </a:pPr>
            <a:r>
              <a:rPr lang="en-US" sz="2800" dirty="0">
                <a:solidFill>
                  <a:schemeClr val="tx1"/>
                </a:solidFill>
              </a:rPr>
              <a:t>Payment with Cards</a:t>
            </a:r>
          </a:p>
          <a:p>
            <a:pPr>
              <a:buFont typeface="Wingdings" panose="05000000000000000000" pitchFamily="2" charset="2"/>
              <a:buChar char="ü"/>
            </a:pPr>
            <a:r>
              <a:rPr lang="en-US" sz="2800" dirty="0">
                <a:solidFill>
                  <a:schemeClr val="tx1"/>
                </a:solidFill>
              </a:rPr>
              <a:t>New User Creation</a:t>
            </a:r>
          </a:p>
          <a:p>
            <a:pPr>
              <a:buFont typeface="Wingdings" panose="05000000000000000000" pitchFamily="2" charset="2"/>
              <a:buChar char="ü"/>
            </a:pPr>
            <a:r>
              <a:rPr lang="en-US" sz="2800" dirty="0">
                <a:solidFill>
                  <a:schemeClr val="tx1"/>
                </a:solidFill>
              </a:rPr>
              <a:t>Automatic supply orders </a:t>
            </a:r>
          </a:p>
          <a:p>
            <a:pPr>
              <a:buFont typeface="Wingdings" panose="05000000000000000000" pitchFamily="2" charset="2"/>
              <a:buChar char="ü"/>
            </a:pPr>
            <a:r>
              <a:rPr lang="en-US" sz="2800" dirty="0">
                <a:solidFill>
                  <a:schemeClr val="tx1"/>
                </a:solidFill>
              </a:rPr>
              <a:t>Database Management</a:t>
            </a:r>
          </a:p>
          <a:p>
            <a:pPr>
              <a:buFont typeface="Wingdings" panose="05000000000000000000" pitchFamily="2" charset="2"/>
              <a:buChar char="ü"/>
            </a:pPr>
            <a:r>
              <a:rPr lang="en-US" sz="2800" dirty="0">
                <a:solidFill>
                  <a:schemeClr val="tx1"/>
                </a:solidFill>
              </a:rPr>
              <a:t>Users Database</a:t>
            </a:r>
          </a:p>
          <a:p>
            <a:pPr>
              <a:buFont typeface="Wingdings" panose="05000000000000000000" pitchFamily="2" charset="2"/>
              <a:buChar char="ü"/>
            </a:pPr>
            <a:r>
              <a:rPr lang="en-US" sz="2800" dirty="0">
                <a:solidFill>
                  <a:schemeClr val="tx1"/>
                </a:solidFill>
              </a:rPr>
              <a:t>Reports Generation</a:t>
            </a:r>
          </a:p>
          <a:p>
            <a:pPr>
              <a:buFont typeface="Wingdings" panose="05000000000000000000" pitchFamily="2" charset="2"/>
              <a:buChar char="ü"/>
            </a:pPr>
            <a:r>
              <a:rPr lang="en-US" sz="2800" dirty="0">
                <a:solidFill>
                  <a:schemeClr val="tx1"/>
                </a:solidFill>
              </a:rPr>
              <a:t>Product reviews </a:t>
            </a:r>
          </a:p>
          <a:p>
            <a:pPr>
              <a:buFont typeface="Wingdings" panose="05000000000000000000" pitchFamily="2" charset="2"/>
              <a:buChar char="ü"/>
            </a:pPr>
            <a:r>
              <a:rPr lang="en-US" sz="2800" dirty="0">
                <a:solidFill>
                  <a:schemeClr val="tx1"/>
                </a:solidFill>
              </a:rPr>
              <a:t>Stock control</a:t>
            </a:r>
          </a:p>
          <a:p>
            <a:pPr>
              <a:buFont typeface="Wingdings" panose="05000000000000000000" pitchFamily="2" charset="2"/>
              <a:buChar char="ü"/>
            </a:pPr>
            <a:endParaRPr lang="en-GB" dirty="0">
              <a:solidFill>
                <a:schemeClr val="tx1"/>
              </a:solidFill>
            </a:endParaRPr>
          </a:p>
        </p:txBody>
      </p:sp>
      <p:pic>
        <p:nvPicPr>
          <p:cNvPr id="6" name="Picture 5">
            <a:extLst>
              <a:ext uri="{FF2B5EF4-FFF2-40B4-BE49-F238E27FC236}">
                <a16:creationId xmlns:a16="http://schemas.microsoft.com/office/drawing/2014/main" id="{589A47D0-281A-4EB2-A68B-58821D868BB4}"/>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3559" y="-570374"/>
            <a:ext cx="1905266" cy="1905266"/>
          </a:xfrm>
          <a:prstGeom prst="rect">
            <a:avLst/>
          </a:prstGeom>
        </p:spPr>
      </p:pic>
      <p:sp>
        <p:nvSpPr>
          <p:cNvPr id="4" name="Date Placeholder 3">
            <a:extLst>
              <a:ext uri="{FF2B5EF4-FFF2-40B4-BE49-F238E27FC236}">
                <a16:creationId xmlns:a16="http://schemas.microsoft.com/office/drawing/2014/main" id="{4DABCCB4-76D9-4467-93B1-AEE26E08D529}"/>
              </a:ext>
            </a:extLst>
          </p:cNvPr>
          <p:cNvSpPr>
            <a:spLocks noGrp="1"/>
          </p:cNvSpPr>
          <p:nvPr>
            <p:ph type="dt" sz="half" idx="10"/>
          </p:nvPr>
        </p:nvSpPr>
        <p:spPr/>
        <p:txBody>
          <a:bodyPr/>
          <a:lstStyle/>
          <a:p>
            <a:fld id="{E4578699-3F50-4D5C-8C03-D303A381F795}" type="datetime1">
              <a:rPr lang="en-GB" smtClean="0"/>
              <a:t>09/03/2021</a:t>
            </a:fld>
            <a:endParaRPr lang="en-GB"/>
          </a:p>
        </p:txBody>
      </p:sp>
      <p:sp>
        <p:nvSpPr>
          <p:cNvPr id="5" name="Slide Number Placeholder 4">
            <a:extLst>
              <a:ext uri="{FF2B5EF4-FFF2-40B4-BE49-F238E27FC236}">
                <a16:creationId xmlns:a16="http://schemas.microsoft.com/office/drawing/2014/main" id="{6CE963C6-7A89-498E-AAF2-F37A6AF078B3}"/>
              </a:ext>
            </a:extLst>
          </p:cNvPr>
          <p:cNvSpPr>
            <a:spLocks noGrp="1"/>
          </p:cNvSpPr>
          <p:nvPr>
            <p:ph type="sldNum" sz="quarter" idx="12"/>
          </p:nvPr>
        </p:nvSpPr>
        <p:spPr/>
        <p:txBody>
          <a:bodyPr/>
          <a:lstStyle/>
          <a:p>
            <a:fld id="{FC508A3C-ADBA-4108-AF93-0E5A56A5DA43}" type="slidenum">
              <a:rPr lang="en-GB" smtClean="0"/>
              <a:t>8</a:t>
            </a:fld>
            <a:endParaRPr lang="en-GB"/>
          </a:p>
        </p:txBody>
      </p:sp>
    </p:spTree>
    <p:extLst>
      <p:ext uri="{BB962C8B-B14F-4D97-AF65-F5344CB8AC3E}">
        <p14:creationId xmlns:p14="http://schemas.microsoft.com/office/powerpoint/2010/main" val="368800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 calcmode="lin" valueType="num">
                                      <p:cBhvr additive="base">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 calcmode="lin" valueType="num">
                                      <p:cBhvr additive="base">
                                        <p:cTn id="4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3">
                                            <p:txEl>
                                              <p:pRg st="6" end="6"/>
                                            </p:txEl>
                                          </p:spTgt>
                                        </p:tgtEl>
                                        <p:attrNameLst>
                                          <p:attrName>style.visibility</p:attrName>
                                        </p:attrNameLst>
                                      </p:cBhvr>
                                      <p:to>
                                        <p:strVal val="visible"/>
                                      </p:to>
                                    </p:set>
                                    <p:anim calcmode="lin" valueType="num">
                                      <p:cBhvr additive="base">
                                        <p:cTn id="48"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3">
                                            <p:txEl>
                                              <p:pRg st="7" end="7"/>
                                            </p:txEl>
                                          </p:spTgt>
                                        </p:tgtEl>
                                        <p:attrNameLst>
                                          <p:attrName>style.visibility</p:attrName>
                                        </p:attrNameLst>
                                      </p:cBhvr>
                                      <p:to>
                                        <p:strVal val="visible"/>
                                      </p:to>
                                    </p:set>
                                    <p:anim calcmode="lin" valueType="num">
                                      <p:cBhvr additive="base">
                                        <p:cTn id="54"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5"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19" name="Rectangle 18">
            <a:extLst>
              <a:ext uri="{FF2B5EF4-FFF2-40B4-BE49-F238E27FC236}">
                <a16:creationId xmlns:a16="http://schemas.microsoft.com/office/drawing/2014/main" id="{ED2D7C63-562A-41C7-892E-0C73F5D59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0D19DD-24C6-4A6F-96A5-BD9C2C7F37D2}"/>
              </a:ext>
            </a:extLst>
          </p:cNvPr>
          <p:cNvSpPr>
            <a:spLocks noGrp="1"/>
          </p:cNvSpPr>
          <p:nvPr>
            <p:ph type="title"/>
          </p:nvPr>
        </p:nvSpPr>
        <p:spPr>
          <a:xfrm>
            <a:off x="476308" y="147735"/>
            <a:ext cx="7275397" cy="1299210"/>
          </a:xfrm>
        </p:spPr>
        <p:txBody>
          <a:bodyPr vert="horz" lIns="91440" tIns="45720" rIns="91440" bIns="45720" rtlCol="0" anchor="b">
            <a:noAutofit/>
          </a:bodyPr>
          <a:lstStyle/>
          <a:p>
            <a:r>
              <a:rPr lang="en-US" sz="4000" dirty="0"/>
              <a:t>Technical requirements- Front end</a:t>
            </a:r>
          </a:p>
        </p:txBody>
      </p:sp>
      <p:grpSp>
        <p:nvGrpSpPr>
          <p:cNvPr id="21" name="Group 20">
            <a:extLst>
              <a:ext uri="{FF2B5EF4-FFF2-40B4-BE49-F238E27FC236}">
                <a16:creationId xmlns:a16="http://schemas.microsoft.com/office/drawing/2014/main" id="{6DF25E23-BE15-4E36-A700-59F0CE8C54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9" name="Straight Connector 21">
              <a:extLst>
                <a:ext uri="{FF2B5EF4-FFF2-40B4-BE49-F238E27FC236}">
                  <a16:creationId xmlns:a16="http://schemas.microsoft.com/office/drawing/2014/main" id="{2CE9353A-F333-4305-BED0-D126D75F5D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95D1D327-6D34-4AB1-BBCB-FFD18B927B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C3D4CCB5-F27F-4868-B1D4-55D8654F07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55F00F96-8833-4C32-AD31-05286BC800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C22EE3D4-FE2C-4B01-BC8C-3CE2C6CC11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6" name="Picture 15">
            <a:extLst>
              <a:ext uri="{FF2B5EF4-FFF2-40B4-BE49-F238E27FC236}">
                <a16:creationId xmlns:a16="http://schemas.microsoft.com/office/drawing/2014/main" id="{5C98365E-ADFE-4649-9DF3-19BD13DDD47B}"/>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92292" y="-594255"/>
            <a:ext cx="1905266" cy="1905266"/>
          </a:xfrm>
          <a:prstGeom prst="rect">
            <a:avLst/>
          </a:prstGeom>
        </p:spPr>
      </p:pic>
      <p:sp>
        <p:nvSpPr>
          <p:cNvPr id="6" name="Date Placeholder 5">
            <a:extLst>
              <a:ext uri="{FF2B5EF4-FFF2-40B4-BE49-F238E27FC236}">
                <a16:creationId xmlns:a16="http://schemas.microsoft.com/office/drawing/2014/main" id="{F1139765-C04C-4019-8BCC-5E4B1109F745}"/>
              </a:ext>
            </a:extLst>
          </p:cNvPr>
          <p:cNvSpPr>
            <a:spLocks noGrp="1"/>
          </p:cNvSpPr>
          <p:nvPr>
            <p:ph type="dt" sz="half" idx="10"/>
          </p:nvPr>
        </p:nvSpPr>
        <p:spPr/>
        <p:txBody>
          <a:bodyPr/>
          <a:lstStyle/>
          <a:p>
            <a:fld id="{2ADD2E13-E990-4168-8193-C7230C696704}" type="datetime1">
              <a:rPr lang="en-GB" smtClean="0"/>
              <a:t>09/03/2021</a:t>
            </a:fld>
            <a:endParaRPr lang="en-GB"/>
          </a:p>
        </p:txBody>
      </p:sp>
      <p:sp>
        <p:nvSpPr>
          <p:cNvPr id="7" name="Slide Number Placeholder 6">
            <a:extLst>
              <a:ext uri="{FF2B5EF4-FFF2-40B4-BE49-F238E27FC236}">
                <a16:creationId xmlns:a16="http://schemas.microsoft.com/office/drawing/2014/main" id="{E72FB727-67DD-473E-9F93-31BA9C48060D}"/>
              </a:ext>
            </a:extLst>
          </p:cNvPr>
          <p:cNvSpPr>
            <a:spLocks noGrp="1"/>
          </p:cNvSpPr>
          <p:nvPr>
            <p:ph type="sldNum" sz="quarter" idx="12"/>
          </p:nvPr>
        </p:nvSpPr>
        <p:spPr/>
        <p:txBody>
          <a:bodyPr/>
          <a:lstStyle/>
          <a:p>
            <a:fld id="{FC508A3C-ADBA-4108-AF93-0E5A56A5DA43}" type="slidenum">
              <a:rPr lang="en-GB" smtClean="0"/>
              <a:t>9</a:t>
            </a:fld>
            <a:endParaRPr lang="en-GB"/>
          </a:p>
        </p:txBody>
      </p:sp>
      <p:pic>
        <p:nvPicPr>
          <p:cNvPr id="14" name="Picture 13" descr="Graphical user interface, website&#10;&#10;Description automatically generated">
            <a:extLst>
              <a:ext uri="{FF2B5EF4-FFF2-40B4-BE49-F238E27FC236}">
                <a16:creationId xmlns:a16="http://schemas.microsoft.com/office/drawing/2014/main" id="{2AA2657B-FB71-4C0A-B68B-B22EA98481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921" y="1731341"/>
            <a:ext cx="10057074" cy="4532404"/>
          </a:xfrm>
          <a:prstGeom prst="rect">
            <a:avLst/>
          </a:prstGeom>
        </p:spPr>
      </p:pic>
    </p:spTree>
    <p:extLst>
      <p:ext uri="{BB962C8B-B14F-4D97-AF65-F5344CB8AC3E}">
        <p14:creationId xmlns:p14="http://schemas.microsoft.com/office/powerpoint/2010/main" val="31833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22041</TotalTime>
  <Words>1367</Words>
  <Application>Microsoft Office PowerPoint</Application>
  <PresentationFormat>Widescreen</PresentationFormat>
  <Paragraphs>317</Paragraphs>
  <Slides>18</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Century Gothic</vt:lpstr>
      <vt:lpstr>Wingdings</vt:lpstr>
      <vt:lpstr>Wingdings 3</vt:lpstr>
      <vt:lpstr>Slice</vt:lpstr>
      <vt:lpstr>Team Project- Group 16</vt:lpstr>
      <vt:lpstr>Table of Content</vt:lpstr>
      <vt:lpstr>PowerPoint Presentation</vt:lpstr>
      <vt:lpstr>Project scope</vt:lpstr>
      <vt:lpstr>Project plan</vt:lpstr>
      <vt:lpstr>Task allocation</vt:lpstr>
      <vt:lpstr>User Requirements- Front-End</vt:lpstr>
      <vt:lpstr>User requirements- back-end</vt:lpstr>
      <vt:lpstr>Technical requirements- Front end</vt:lpstr>
      <vt:lpstr>Technical requirements- Back end</vt:lpstr>
      <vt:lpstr>Gannt- chart</vt:lpstr>
      <vt:lpstr>Work Breakdown Structure</vt:lpstr>
      <vt:lpstr>PowerPoint Presentation</vt:lpstr>
      <vt:lpstr>Design </vt:lpstr>
      <vt:lpstr>PowerPoint Presentation</vt:lpstr>
      <vt:lpstr>PowerPoint Presentation</vt:lpstr>
      <vt:lpstr>Progress and new tasks allocation</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Presentation</dc:title>
  <dc:creator>Georgi Sharkov</dc:creator>
  <cp:lastModifiedBy>Georgi Sharkov</cp:lastModifiedBy>
  <cp:revision>58</cp:revision>
  <dcterms:created xsi:type="dcterms:W3CDTF">2021-02-16T11:20:53Z</dcterms:created>
  <dcterms:modified xsi:type="dcterms:W3CDTF">2021-03-11T16:13:06Z</dcterms:modified>
</cp:coreProperties>
</file>

<file path=docProps/thumbnail.jpeg>
</file>